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7" r:id="rId1"/>
  </p:sldMasterIdLst>
  <p:notesMasterIdLst>
    <p:notesMasterId r:id="rId15"/>
  </p:notesMasterIdLst>
  <p:sldIdLst>
    <p:sldId id="256" r:id="rId2"/>
    <p:sldId id="276" r:id="rId3"/>
    <p:sldId id="257" r:id="rId4"/>
    <p:sldId id="258" r:id="rId5"/>
    <p:sldId id="260" r:id="rId6"/>
    <p:sldId id="263" r:id="rId7"/>
    <p:sldId id="264" r:id="rId8"/>
    <p:sldId id="267" r:id="rId9"/>
    <p:sldId id="266" r:id="rId10"/>
    <p:sldId id="268" r:id="rId11"/>
    <p:sldId id="269" r:id="rId12"/>
    <p:sldId id="273" r:id="rId13"/>
    <p:sldId id="272" r:id="rId1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0A3F4CA-4BD1-4E05-9F36-537DE28BCDCE}" v="6" dt="2021-04-15T15:31:23.0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34" autoAdjust="0"/>
    <p:restoredTop sz="94660"/>
  </p:normalViewPr>
  <p:slideViewPr>
    <p:cSldViewPr snapToGrid="0">
      <p:cViewPr varScale="1">
        <p:scale>
          <a:sx n="86" d="100"/>
          <a:sy n="86" d="100"/>
        </p:scale>
        <p:origin x="57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énédict Nguiagain" userId="d8ea15a39c0d68cb" providerId="LiveId" clId="{90A3F4CA-4BD1-4E05-9F36-537DE28BCDCE}"/>
    <pc:docChg chg="undo custSel addSld delSld modSld sldOrd">
      <pc:chgData name="Bénédict Nguiagain" userId="d8ea15a39c0d68cb" providerId="LiveId" clId="{90A3F4CA-4BD1-4E05-9F36-537DE28BCDCE}" dt="2021-04-15T15:40:36.385" v="1425" actId="20577"/>
      <pc:docMkLst>
        <pc:docMk/>
      </pc:docMkLst>
      <pc:sldChg chg="addSp modSp mod">
        <pc:chgData name="Bénédict Nguiagain" userId="d8ea15a39c0d68cb" providerId="LiveId" clId="{90A3F4CA-4BD1-4E05-9F36-537DE28BCDCE}" dt="2021-04-15T14:09:41.879" v="252" actId="1035"/>
        <pc:sldMkLst>
          <pc:docMk/>
          <pc:sldMk cId="355618341" sldId="256"/>
        </pc:sldMkLst>
        <pc:spChg chg="mod">
          <ac:chgData name="Bénédict Nguiagain" userId="d8ea15a39c0d68cb" providerId="LiveId" clId="{90A3F4CA-4BD1-4E05-9F36-537DE28BCDCE}" dt="2021-04-15T14:09:27.923" v="191" actId="1035"/>
          <ac:spMkLst>
            <pc:docMk/>
            <pc:sldMk cId="355618341" sldId="256"/>
            <ac:spMk id="2" creationId="{00000000-0000-0000-0000-000000000000}"/>
          </ac:spMkLst>
        </pc:spChg>
        <pc:spChg chg="mod">
          <ac:chgData name="Bénédict Nguiagain" userId="d8ea15a39c0d68cb" providerId="LiveId" clId="{90A3F4CA-4BD1-4E05-9F36-537DE28BCDCE}" dt="2021-04-15T14:09:33.337" v="217" actId="1036"/>
          <ac:spMkLst>
            <pc:docMk/>
            <pc:sldMk cId="355618341" sldId="256"/>
            <ac:spMk id="3" creationId="{00000000-0000-0000-0000-000000000000}"/>
          </ac:spMkLst>
        </pc:spChg>
        <pc:spChg chg="add mod">
          <ac:chgData name="Bénédict Nguiagain" userId="d8ea15a39c0d68cb" providerId="LiveId" clId="{90A3F4CA-4BD1-4E05-9F36-537DE28BCDCE}" dt="2021-04-15T14:09:41.879" v="252" actId="1035"/>
          <ac:spMkLst>
            <pc:docMk/>
            <pc:sldMk cId="355618341" sldId="256"/>
            <ac:spMk id="4" creationId="{E72089F4-9A83-4168-910A-5BA5CCED6461}"/>
          </ac:spMkLst>
        </pc:spChg>
      </pc:sldChg>
      <pc:sldChg chg="addSp delSp modSp mod">
        <pc:chgData name="Bénédict Nguiagain" userId="d8ea15a39c0d68cb" providerId="LiveId" clId="{90A3F4CA-4BD1-4E05-9F36-537DE28BCDCE}" dt="2021-04-15T15:31:23.055" v="1185"/>
        <pc:sldMkLst>
          <pc:docMk/>
          <pc:sldMk cId="198207259" sldId="257"/>
        </pc:sldMkLst>
        <pc:spChg chg="mod">
          <ac:chgData name="Bénédict Nguiagain" userId="d8ea15a39c0d68cb" providerId="LiveId" clId="{90A3F4CA-4BD1-4E05-9F36-537DE28BCDCE}" dt="2021-04-15T14:27:02.176" v="408" actId="20577"/>
          <ac:spMkLst>
            <pc:docMk/>
            <pc:sldMk cId="198207259" sldId="257"/>
            <ac:spMk id="2" creationId="{00000000-0000-0000-0000-000000000000}"/>
          </ac:spMkLst>
        </pc:spChg>
        <pc:spChg chg="del mod">
          <ac:chgData name="Bénédict Nguiagain" userId="d8ea15a39c0d68cb" providerId="LiveId" clId="{90A3F4CA-4BD1-4E05-9F36-537DE28BCDCE}" dt="2021-04-15T15:31:14.918" v="1182" actId="478"/>
          <ac:spMkLst>
            <pc:docMk/>
            <pc:sldMk cId="198207259" sldId="257"/>
            <ac:spMk id="4" creationId="{00000000-0000-0000-0000-000000000000}"/>
          </ac:spMkLst>
        </pc:spChg>
        <pc:spChg chg="add del mod">
          <ac:chgData name="Bénédict Nguiagain" userId="d8ea15a39c0d68cb" providerId="LiveId" clId="{90A3F4CA-4BD1-4E05-9F36-537DE28BCDCE}" dt="2021-04-15T15:31:20.643" v="1184" actId="478"/>
          <ac:spMkLst>
            <pc:docMk/>
            <pc:sldMk cId="198207259" sldId="257"/>
            <ac:spMk id="5" creationId="{06280287-2CC6-4117-BF3F-2E4296370DBF}"/>
          </ac:spMkLst>
        </pc:spChg>
        <pc:spChg chg="add mod">
          <ac:chgData name="Bénédict Nguiagain" userId="d8ea15a39c0d68cb" providerId="LiveId" clId="{90A3F4CA-4BD1-4E05-9F36-537DE28BCDCE}" dt="2021-04-15T15:31:23.055" v="1185"/>
          <ac:spMkLst>
            <pc:docMk/>
            <pc:sldMk cId="198207259" sldId="257"/>
            <ac:spMk id="6" creationId="{9ABE649E-A3FF-47E7-A2EF-D83814832080}"/>
          </ac:spMkLst>
        </pc:spChg>
      </pc:sldChg>
      <pc:sldChg chg="modSp mod">
        <pc:chgData name="Bénédict Nguiagain" userId="d8ea15a39c0d68cb" providerId="LiveId" clId="{90A3F4CA-4BD1-4E05-9F36-537DE28BCDCE}" dt="2021-04-15T14:37:45.734" v="510" actId="255"/>
        <pc:sldMkLst>
          <pc:docMk/>
          <pc:sldMk cId="930063155" sldId="258"/>
        </pc:sldMkLst>
        <pc:spChg chg="mod">
          <ac:chgData name="Bénédict Nguiagain" userId="d8ea15a39c0d68cb" providerId="LiveId" clId="{90A3F4CA-4BD1-4E05-9F36-537DE28BCDCE}" dt="2021-04-15T14:37:45.734" v="510" actId="255"/>
          <ac:spMkLst>
            <pc:docMk/>
            <pc:sldMk cId="930063155" sldId="258"/>
            <ac:spMk id="3" creationId="{00000000-0000-0000-0000-000000000000}"/>
          </ac:spMkLst>
        </pc:spChg>
      </pc:sldChg>
      <pc:sldChg chg="modSp mod">
        <pc:chgData name="Bénédict Nguiagain" userId="d8ea15a39c0d68cb" providerId="LiveId" clId="{90A3F4CA-4BD1-4E05-9F36-537DE28BCDCE}" dt="2021-04-15T14:52:14.506" v="566" actId="255"/>
        <pc:sldMkLst>
          <pc:docMk/>
          <pc:sldMk cId="337387930" sldId="260"/>
        </pc:sldMkLst>
        <pc:spChg chg="mod">
          <ac:chgData name="Bénédict Nguiagain" userId="d8ea15a39c0d68cb" providerId="LiveId" clId="{90A3F4CA-4BD1-4E05-9F36-537DE28BCDCE}" dt="2021-04-15T14:52:14.506" v="566" actId="255"/>
          <ac:spMkLst>
            <pc:docMk/>
            <pc:sldMk cId="337387930" sldId="260"/>
            <ac:spMk id="3" creationId="{00000000-0000-0000-0000-000000000000}"/>
          </ac:spMkLst>
        </pc:spChg>
      </pc:sldChg>
      <pc:sldChg chg="modSp del mod">
        <pc:chgData name="Bénédict Nguiagain" userId="d8ea15a39c0d68cb" providerId="LiveId" clId="{90A3F4CA-4BD1-4E05-9F36-537DE28BCDCE}" dt="2021-04-15T14:33:56.178" v="484" actId="47"/>
        <pc:sldMkLst>
          <pc:docMk/>
          <pc:sldMk cId="834818396" sldId="261"/>
        </pc:sldMkLst>
        <pc:spChg chg="mod">
          <ac:chgData name="Bénédict Nguiagain" userId="d8ea15a39c0d68cb" providerId="LiveId" clId="{90A3F4CA-4BD1-4E05-9F36-537DE28BCDCE}" dt="2021-04-15T14:07:34.953" v="7" actId="27636"/>
          <ac:spMkLst>
            <pc:docMk/>
            <pc:sldMk cId="834818396" sldId="261"/>
            <ac:spMk id="3" creationId="{00000000-0000-0000-0000-000000000000}"/>
          </ac:spMkLst>
        </pc:spChg>
      </pc:sldChg>
      <pc:sldChg chg="ord">
        <pc:chgData name="Bénédict Nguiagain" userId="d8ea15a39c0d68cb" providerId="LiveId" clId="{90A3F4CA-4BD1-4E05-9F36-537DE28BCDCE}" dt="2021-04-15T14:54:54.514" v="582"/>
        <pc:sldMkLst>
          <pc:docMk/>
          <pc:sldMk cId="1033182627" sldId="262"/>
        </pc:sldMkLst>
      </pc:sldChg>
      <pc:sldChg chg="modSp mod">
        <pc:chgData name="Bénédict Nguiagain" userId="d8ea15a39c0d68cb" providerId="LiveId" clId="{90A3F4CA-4BD1-4E05-9F36-537DE28BCDCE}" dt="2021-04-15T14:50:57.844" v="564" actId="27636"/>
        <pc:sldMkLst>
          <pc:docMk/>
          <pc:sldMk cId="1326068815" sldId="263"/>
        </pc:sldMkLst>
        <pc:spChg chg="mod">
          <ac:chgData name="Bénédict Nguiagain" userId="d8ea15a39c0d68cb" providerId="LiveId" clId="{90A3F4CA-4BD1-4E05-9F36-537DE28BCDCE}" dt="2021-04-15T14:50:57.844" v="564" actId="27636"/>
          <ac:spMkLst>
            <pc:docMk/>
            <pc:sldMk cId="1326068815" sldId="263"/>
            <ac:spMk id="3" creationId="{00000000-0000-0000-0000-000000000000}"/>
          </ac:spMkLst>
        </pc:spChg>
      </pc:sldChg>
      <pc:sldChg chg="delSp modSp mod">
        <pc:chgData name="Bénédict Nguiagain" userId="d8ea15a39c0d68cb" providerId="LiveId" clId="{90A3F4CA-4BD1-4E05-9F36-537DE28BCDCE}" dt="2021-04-15T15:02:35.356" v="710" actId="20577"/>
        <pc:sldMkLst>
          <pc:docMk/>
          <pc:sldMk cId="104497494" sldId="266"/>
        </pc:sldMkLst>
        <pc:spChg chg="mod">
          <ac:chgData name="Bénédict Nguiagain" userId="d8ea15a39c0d68cb" providerId="LiveId" clId="{90A3F4CA-4BD1-4E05-9F36-537DE28BCDCE}" dt="2021-04-15T15:02:35.356" v="710" actId="20577"/>
          <ac:spMkLst>
            <pc:docMk/>
            <pc:sldMk cId="104497494" sldId="266"/>
            <ac:spMk id="3" creationId="{00000000-0000-0000-0000-000000000000}"/>
          </ac:spMkLst>
        </pc:spChg>
        <pc:spChg chg="del">
          <ac:chgData name="Bénédict Nguiagain" userId="d8ea15a39c0d68cb" providerId="LiveId" clId="{90A3F4CA-4BD1-4E05-9F36-537DE28BCDCE}" dt="2021-04-15T14:59:00.862" v="629" actId="478"/>
          <ac:spMkLst>
            <pc:docMk/>
            <pc:sldMk cId="104497494" sldId="266"/>
            <ac:spMk id="4" creationId="{00000000-0000-0000-0000-000000000000}"/>
          </ac:spMkLst>
        </pc:spChg>
      </pc:sldChg>
      <pc:sldChg chg="modSp mod">
        <pc:chgData name="Bénédict Nguiagain" userId="d8ea15a39c0d68cb" providerId="LiveId" clId="{90A3F4CA-4BD1-4E05-9F36-537DE28BCDCE}" dt="2021-04-15T14:57:13.873" v="622" actId="120"/>
        <pc:sldMkLst>
          <pc:docMk/>
          <pc:sldMk cId="3337510362" sldId="267"/>
        </pc:sldMkLst>
        <pc:spChg chg="mod">
          <ac:chgData name="Bénédict Nguiagain" userId="d8ea15a39c0d68cb" providerId="LiveId" clId="{90A3F4CA-4BD1-4E05-9F36-537DE28BCDCE}" dt="2021-04-15T14:57:13.873" v="622" actId="120"/>
          <ac:spMkLst>
            <pc:docMk/>
            <pc:sldMk cId="3337510362" sldId="267"/>
            <ac:spMk id="2" creationId="{FF52252C-484C-469F-B862-E6913DCB7B80}"/>
          </ac:spMkLst>
        </pc:spChg>
      </pc:sldChg>
      <pc:sldChg chg="delSp modSp mod">
        <pc:chgData name="Bénédict Nguiagain" userId="d8ea15a39c0d68cb" providerId="LiveId" clId="{90A3F4CA-4BD1-4E05-9F36-537DE28BCDCE}" dt="2021-04-15T15:05:36.589" v="758" actId="27636"/>
        <pc:sldMkLst>
          <pc:docMk/>
          <pc:sldMk cId="1233258490" sldId="268"/>
        </pc:sldMkLst>
        <pc:spChg chg="mod">
          <ac:chgData name="Bénédict Nguiagain" userId="d8ea15a39c0d68cb" providerId="LiveId" clId="{90A3F4CA-4BD1-4E05-9F36-537DE28BCDCE}" dt="2021-04-15T15:03:01.923" v="722" actId="20577"/>
          <ac:spMkLst>
            <pc:docMk/>
            <pc:sldMk cId="1233258490" sldId="268"/>
            <ac:spMk id="2" creationId="{00000000-0000-0000-0000-000000000000}"/>
          </ac:spMkLst>
        </pc:spChg>
        <pc:spChg chg="mod">
          <ac:chgData name="Bénédict Nguiagain" userId="d8ea15a39c0d68cb" providerId="LiveId" clId="{90A3F4CA-4BD1-4E05-9F36-537DE28BCDCE}" dt="2021-04-15T15:05:36.589" v="758" actId="27636"/>
          <ac:spMkLst>
            <pc:docMk/>
            <pc:sldMk cId="1233258490" sldId="268"/>
            <ac:spMk id="3" creationId="{00000000-0000-0000-0000-000000000000}"/>
          </ac:spMkLst>
        </pc:spChg>
        <pc:spChg chg="del">
          <ac:chgData name="Bénédict Nguiagain" userId="d8ea15a39c0d68cb" providerId="LiveId" clId="{90A3F4CA-4BD1-4E05-9F36-537DE28BCDCE}" dt="2021-04-15T14:57:52.483" v="623" actId="478"/>
          <ac:spMkLst>
            <pc:docMk/>
            <pc:sldMk cId="1233258490" sldId="268"/>
            <ac:spMk id="4" creationId="{00000000-0000-0000-0000-000000000000}"/>
          </ac:spMkLst>
        </pc:spChg>
      </pc:sldChg>
      <pc:sldChg chg="delSp modSp mod">
        <pc:chgData name="Bénédict Nguiagain" userId="d8ea15a39c0d68cb" providerId="LiveId" clId="{90A3F4CA-4BD1-4E05-9F36-537DE28BCDCE}" dt="2021-04-15T15:09:09.674" v="797" actId="20577"/>
        <pc:sldMkLst>
          <pc:docMk/>
          <pc:sldMk cId="421501067" sldId="269"/>
        </pc:sldMkLst>
        <pc:spChg chg="mod">
          <ac:chgData name="Bénédict Nguiagain" userId="d8ea15a39c0d68cb" providerId="LiveId" clId="{90A3F4CA-4BD1-4E05-9F36-537DE28BCDCE}" dt="2021-04-15T15:09:09.674" v="797" actId="20577"/>
          <ac:spMkLst>
            <pc:docMk/>
            <pc:sldMk cId="421501067" sldId="269"/>
            <ac:spMk id="3" creationId="{00000000-0000-0000-0000-000000000000}"/>
          </ac:spMkLst>
        </pc:spChg>
        <pc:spChg chg="del">
          <ac:chgData name="Bénédict Nguiagain" userId="d8ea15a39c0d68cb" providerId="LiveId" clId="{90A3F4CA-4BD1-4E05-9F36-537DE28BCDCE}" dt="2021-04-15T14:57:59.524" v="624" actId="478"/>
          <ac:spMkLst>
            <pc:docMk/>
            <pc:sldMk cId="421501067" sldId="269"/>
            <ac:spMk id="4" creationId="{00000000-0000-0000-0000-000000000000}"/>
          </ac:spMkLst>
        </pc:spChg>
      </pc:sldChg>
      <pc:sldChg chg="delSp modSp mod">
        <pc:chgData name="Bénédict Nguiagain" userId="d8ea15a39c0d68cb" providerId="LiveId" clId="{90A3F4CA-4BD1-4E05-9F36-537DE28BCDCE}" dt="2021-04-15T15:11:23.311" v="806" actId="20577"/>
        <pc:sldMkLst>
          <pc:docMk/>
          <pc:sldMk cId="2629393496" sldId="270"/>
        </pc:sldMkLst>
        <pc:spChg chg="mod">
          <ac:chgData name="Bénédict Nguiagain" userId="d8ea15a39c0d68cb" providerId="LiveId" clId="{90A3F4CA-4BD1-4E05-9F36-537DE28BCDCE}" dt="2021-04-15T15:11:23.311" v="806" actId="20577"/>
          <ac:spMkLst>
            <pc:docMk/>
            <pc:sldMk cId="2629393496" sldId="270"/>
            <ac:spMk id="3" creationId="{00000000-0000-0000-0000-000000000000}"/>
          </ac:spMkLst>
        </pc:spChg>
        <pc:spChg chg="del">
          <ac:chgData name="Bénédict Nguiagain" userId="d8ea15a39c0d68cb" providerId="LiveId" clId="{90A3F4CA-4BD1-4E05-9F36-537DE28BCDCE}" dt="2021-04-15T14:58:03.270" v="625" actId="478"/>
          <ac:spMkLst>
            <pc:docMk/>
            <pc:sldMk cId="2629393496" sldId="270"/>
            <ac:spMk id="4" creationId="{00000000-0000-0000-0000-000000000000}"/>
          </ac:spMkLst>
        </pc:spChg>
      </pc:sldChg>
      <pc:sldChg chg="delSp modSp mod">
        <pc:chgData name="Bénédict Nguiagain" userId="d8ea15a39c0d68cb" providerId="LiveId" clId="{90A3F4CA-4BD1-4E05-9F36-537DE28BCDCE}" dt="2021-04-15T15:15:50.699" v="925" actId="255"/>
        <pc:sldMkLst>
          <pc:docMk/>
          <pc:sldMk cId="3365045766" sldId="271"/>
        </pc:sldMkLst>
        <pc:spChg chg="mod">
          <ac:chgData name="Bénédict Nguiagain" userId="d8ea15a39c0d68cb" providerId="LiveId" clId="{90A3F4CA-4BD1-4E05-9F36-537DE28BCDCE}" dt="2021-04-15T15:15:50.699" v="925" actId="255"/>
          <ac:spMkLst>
            <pc:docMk/>
            <pc:sldMk cId="3365045766" sldId="271"/>
            <ac:spMk id="3" creationId="{00000000-0000-0000-0000-000000000000}"/>
          </ac:spMkLst>
        </pc:spChg>
        <pc:spChg chg="del mod">
          <ac:chgData name="Bénédict Nguiagain" userId="d8ea15a39c0d68cb" providerId="LiveId" clId="{90A3F4CA-4BD1-4E05-9F36-537DE28BCDCE}" dt="2021-04-15T15:15:39.474" v="922" actId="478"/>
          <ac:spMkLst>
            <pc:docMk/>
            <pc:sldMk cId="3365045766" sldId="271"/>
            <ac:spMk id="4" creationId="{00000000-0000-0000-0000-000000000000}"/>
          </ac:spMkLst>
        </pc:spChg>
      </pc:sldChg>
      <pc:sldChg chg="delSp modSp mod">
        <pc:chgData name="Bénédict Nguiagain" userId="d8ea15a39c0d68cb" providerId="LiveId" clId="{90A3F4CA-4BD1-4E05-9F36-537DE28BCDCE}" dt="2021-04-15T15:21:15.904" v="1081" actId="255"/>
        <pc:sldMkLst>
          <pc:docMk/>
          <pc:sldMk cId="2320028632" sldId="272"/>
        </pc:sldMkLst>
        <pc:spChg chg="mod">
          <ac:chgData name="Bénédict Nguiagain" userId="d8ea15a39c0d68cb" providerId="LiveId" clId="{90A3F4CA-4BD1-4E05-9F36-537DE28BCDCE}" dt="2021-04-15T15:21:15.904" v="1081" actId="255"/>
          <ac:spMkLst>
            <pc:docMk/>
            <pc:sldMk cId="2320028632" sldId="272"/>
            <ac:spMk id="3" creationId="{00000000-0000-0000-0000-000000000000}"/>
          </ac:spMkLst>
        </pc:spChg>
        <pc:spChg chg="del">
          <ac:chgData name="Bénédict Nguiagain" userId="d8ea15a39c0d68cb" providerId="LiveId" clId="{90A3F4CA-4BD1-4E05-9F36-537DE28BCDCE}" dt="2021-04-15T14:58:14.720" v="627" actId="478"/>
          <ac:spMkLst>
            <pc:docMk/>
            <pc:sldMk cId="2320028632" sldId="272"/>
            <ac:spMk id="4" creationId="{00000000-0000-0000-0000-000000000000}"/>
          </ac:spMkLst>
        </pc:spChg>
      </pc:sldChg>
      <pc:sldChg chg="delSp modSp mod">
        <pc:chgData name="Bénédict Nguiagain" userId="d8ea15a39c0d68cb" providerId="LiveId" clId="{90A3F4CA-4BD1-4E05-9F36-537DE28BCDCE}" dt="2021-04-15T15:23:50.792" v="1114" actId="20577"/>
        <pc:sldMkLst>
          <pc:docMk/>
          <pc:sldMk cId="2627642891" sldId="273"/>
        </pc:sldMkLst>
        <pc:spChg chg="mod">
          <ac:chgData name="Bénédict Nguiagain" userId="d8ea15a39c0d68cb" providerId="LiveId" clId="{90A3F4CA-4BD1-4E05-9F36-537DE28BCDCE}" dt="2021-04-15T15:23:50.792" v="1114" actId="20577"/>
          <ac:spMkLst>
            <pc:docMk/>
            <pc:sldMk cId="2627642891" sldId="273"/>
            <ac:spMk id="3" creationId="{00000000-0000-0000-0000-000000000000}"/>
          </ac:spMkLst>
        </pc:spChg>
        <pc:spChg chg="del">
          <ac:chgData name="Bénédict Nguiagain" userId="d8ea15a39c0d68cb" providerId="LiveId" clId="{90A3F4CA-4BD1-4E05-9F36-537DE28BCDCE}" dt="2021-04-15T14:58:17.381" v="628" actId="478"/>
          <ac:spMkLst>
            <pc:docMk/>
            <pc:sldMk cId="2627642891" sldId="273"/>
            <ac:spMk id="4" creationId="{00000000-0000-0000-0000-000000000000}"/>
          </ac:spMkLst>
        </pc:spChg>
      </pc:sldChg>
      <pc:sldChg chg="modSp mod">
        <pc:chgData name="Bénédict Nguiagain" userId="d8ea15a39c0d68cb" providerId="LiveId" clId="{90A3F4CA-4BD1-4E05-9F36-537DE28BCDCE}" dt="2021-04-15T15:27:38.433" v="1126" actId="255"/>
        <pc:sldMkLst>
          <pc:docMk/>
          <pc:sldMk cId="1857719884" sldId="274"/>
        </pc:sldMkLst>
        <pc:spChg chg="mod">
          <ac:chgData name="Bénédict Nguiagain" userId="d8ea15a39c0d68cb" providerId="LiveId" clId="{90A3F4CA-4BD1-4E05-9F36-537DE28BCDCE}" dt="2021-04-15T15:27:38.433" v="1126" actId="255"/>
          <ac:spMkLst>
            <pc:docMk/>
            <pc:sldMk cId="1857719884" sldId="274"/>
            <ac:spMk id="3" creationId="{00000000-0000-0000-0000-000000000000}"/>
          </ac:spMkLst>
        </pc:spChg>
      </pc:sldChg>
      <pc:sldChg chg="new del">
        <pc:chgData name="Bénédict Nguiagain" userId="d8ea15a39c0d68cb" providerId="LiveId" clId="{90A3F4CA-4BD1-4E05-9F36-537DE28BCDCE}" dt="2021-04-15T14:11:34.190" v="255" actId="47"/>
        <pc:sldMkLst>
          <pc:docMk/>
          <pc:sldMk cId="472172783" sldId="275"/>
        </pc:sldMkLst>
      </pc:sldChg>
      <pc:sldChg chg="modSp add mod">
        <pc:chgData name="Bénédict Nguiagain" userId="d8ea15a39c0d68cb" providerId="LiveId" clId="{90A3F4CA-4BD1-4E05-9F36-537DE28BCDCE}" dt="2021-04-15T15:29:15.220" v="1164" actId="27636"/>
        <pc:sldMkLst>
          <pc:docMk/>
          <pc:sldMk cId="3072612862" sldId="276"/>
        </pc:sldMkLst>
        <pc:spChg chg="mod">
          <ac:chgData name="Bénédict Nguiagain" userId="d8ea15a39c0d68cb" providerId="LiveId" clId="{90A3F4CA-4BD1-4E05-9F36-537DE28BCDCE}" dt="2021-04-15T15:29:15.220" v="1164" actId="27636"/>
          <ac:spMkLst>
            <pc:docMk/>
            <pc:sldMk cId="3072612862" sldId="276"/>
            <ac:spMk id="3" creationId="{00000000-0000-0000-0000-000000000000}"/>
          </ac:spMkLst>
        </pc:spChg>
      </pc:sldChg>
      <pc:sldChg chg="modSp add mod">
        <pc:chgData name="Bénédict Nguiagain" userId="d8ea15a39c0d68cb" providerId="LiveId" clId="{90A3F4CA-4BD1-4E05-9F36-537DE28BCDCE}" dt="2021-04-15T14:50:38.276" v="560" actId="1035"/>
        <pc:sldMkLst>
          <pc:docMk/>
          <pc:sldMk cId="2830820263" sldId="277"/>
        </pc:sldMkLst>
        <pc:spChg chg="mod">
          <ac:chgData name="Bénédict Nguiagain" userId="d8ea15a39c0d68cb" providerId="LiveId" clId="{90A3F4CA-4BD1-4E05-9F36-537DE28BCDCE}" dt="2021-04-15T14:50:38.276" v="560" actId="1035"/>
          <ac:spMkLst>
            <pc:docMk/>
            <pc:sldMk cId="2830820263" sldId="277"/>
            <ac:spMk id="3" creationId="{00000000-0000-0000-0000-000000000000}"/>
          </ac:spMkLst>
        </pc:spChg>
      </pc:sldChg>
      <pc:sldChg chg="modSp new mod">
        <pc:chgData name="Bénédict Nguiagain" userId="d8ea15a39c0d68cb" providerId="LiveId" clId="{90A3F4CA-4BD1-4E05-9F36-537DE28BCDCE}" dt="2021-04-15T15:40:36.385" v="1425" actId="20577"/>
        <pc:sldMkLst>
          <pc:docMk/>
          <pc:sldMk cId="1376420184" sldId="278"/>
        </pc:sldMkLst>
        <pc:spChg chg="mod">
          <ac:chgData name="Bénédict Nguiagain" userId="d8ea15a39c0d68cb" providerId="LiveId" clId="{90A3F4CA-4BD1-4E05-9F36-537DE28BCDCE}" dt="2021-04-15T14:54:09.092" v="578" actId="20577"/>
          <ac:spMkLst>
            <pc:docMk/>
            <pc:sldMk cId="1376420184" sldId="278"/>
            <ac:spMk id="2" creationId="{99B07EDC-CD4C-45D0-90C5-90324855BFD9}"/>
          </ac:spMkLst>
        </pc:spChg>
        <pc:spChg chg="mod">
          <ac:chgData name="Bénédict Nguiagain" userId="d8ea15a39c0d68cb" providerId="LiveId" clId="{90A3F4CA-4BD1-4E05-9F36-537DE28BCDCE}" dt="2021-04-15T15:40:36.385" v="1425" actId="20577"/>
          <ac:spMkLst>
            <pc:docMk/>
            <pc:sldMk cId="1376420184" sldId="278"/>
            <ac:spMk id="3" creationId="{4F3F1170-2EDB-43AD-BB21-425D6AE5E301}"/>
          </ac:spMkLst>
        </pc:spChg>
      </pc:sldChg>
      <pc:sldChg chg="addSp delSp modSp new del mod">
        <pc:chgData name="Bénédict Nguiagain" userId="d8ea15a39c0d68cb" providerId="LiveId" clId="{90A3F4CA-4BD1-4E05-9F36-537DE28BCDCE}" dt="2021-04-15T15:31:29.376" v="1186" actId="47"/>
        <pc:sldMkLst>
          <pc:docMk/>
          <pc:sldMk cId="2189068305" sldId="279"/>
        </pc:sldMkLst>
        <pc:spChg chg="del mod">
          <ac:chgData name="Bénédict Nguiagain" userId="d8ea15a39c0d68cb" providerId="LiveId" clId="{90A3F4CA-4BD1-4E05-9F36-537DE28BCDCE}" dt="2021-04-15T15:31:10.015" v="1181" actId="21"/>
          <ac:spMkLst>
            <pc:docMk/>
            <pc:sldMk cId="2189068305" sldId="279"/>
            <ac:spMk id="3" creationId="{77713421-D378-4992-B98A-3EACDF3EFC0E}"/>
          </ac:spMkLst>
        </pc:spChg>
        <pc:spChg chg="add mod">
          <ac:chgData name="Bénédict Nguiagain" userId="d8ea15a39c0d68cb" providerId="LiveId" clId="{90A3F4CA-4BD1-4E05-9F36-537DE28BCDCE}" dt="2021-04-15T15:31:10.015" v="1181" actId="21"/>
          <ac:spMkLst>
            <pc:docMk/>
            <pc:sldMk cId="2189068305" sldId="279"/>
            <ac:spMk id="5" creationId="{9336CECC-726B-4CF2-8C8F-20D6A384E10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014702-2DE5-4B95-B98C-56D98FF8119D}" type="datetimeFigureOut">
              <a:rPr lang="fr-CA" smtClean="0"/>
              <a:t>2022-06-28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AA46F9-B455-480D-9824-582EB892F15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6480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92F65-731C-4606-BEB7-3340FADA028C}" type="datetimeFigureOut">
              <a:rPr lang="fr-CA" smtClean="0"/>
              <a:t>2022-06-28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4DBDFB4-C366-4620-B213-9D9E3C711EE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616652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92F65-731C-4606-BEB7-3340FADA028C}" type="datetimeFigureOut">
              <a:rPr lang="fr-CA" smtClean="0"/>
              <a:t>2022-06-28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4DBDFB4-C366-4620-B213-9D9E3C711EE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9531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92F65-731C-4606-BEB7-3340FADA028C}" type="datetimeFigureOut">
              <a:rPr lang="fr-CA" smtClean="0"/>
              <a:t>2022-06-28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4DBDFB4-C366-4620-B213-9D9E3C711EE2}" type="slidenum">
              <a:rPr lang="fr-CA" smtClean="0"/>
              <a:t>‹N°›</a:t>
            </a:fld>
            <a:endParaRPr lang="fr-C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069452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92F65-731C-4606-BEB7-3340FADA028C}" type="datetimeFigureOut">
              <a:rPr lang="fr-CA" smtClean="0"/>
              <a:t>2022-06-28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4DBDFB4-C366-4620-B213-9D9E3C711EE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693306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92F65-731C-4606-BEB7-3340FADA028C}" type="datetimeFigureOut">
              <a:rPr lang="fr-CA" smtClean="0"/>
              <a:t>2022-06-28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4DBDFB4-C366-4620-B213-9D9E3C711EE2}" type="slidenum">
              <a:rPr lang="fr-CA" smtClean="0"/>
              <a:t>‹N°›</a:t>
            </a:fld>
            <a:endParaRPr lang="fr-C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921182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92F65-731C-4606-BEB7-3340FADA028C}" type="datetimeFigureOut">
              <a:rPr lang="fr-CA" smtClean="0"/>
              <a:t>2022-06-28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4DBDFB4-C366-4620-B213-9D9E3C711EE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317784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92F65-731C-4606-BEB7-3340FADA028C}" type="datetimeFigureOut">
              <a:rPr lang="fr-CA" smtClean="0"/>
              <a:t>2022-06-28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BDFB4-C366-4620-B213-9D9E3C711EE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768614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92F65-731C-4606-BEB7-3340FADA028C}" type="datetimeFigureOut">
              <a:rPr lang="fr-CA" smtClean="0"/>
              <a:t>2022-06-28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BDFB4-C366-4620-B213-9D9E3C711EE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691381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92F65-731C-4606-BEB7-3340FADA028C}" type="datetimeFigureOut">
              <a:rPr lang="fr-CA" smtClean="0"/>
              <a:t>2022-06-28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BDFB4-C366-4620-B213-9D9E3C711EE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053543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92F65-731C-4606-BEB7-3340FADA028C}" type="datetimeFigureOut">
              <a:rPr lang="fr-CA" smtClean="0"/>
              <a:t>2022-06-28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4DBDFB4-C366-4620-B213-9D9E3C711EE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41404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92F65-731C-4606-BEB7-3340FADA028C}" type="datetimeFigureOut">
              <a:rPr lang="fr-CA" smtClean="0"/>
              <a:t>2022-06-28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4DBDFB4-C366-4620-B213-9D9E3C711EE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59588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92F65-731C-4606-BEB7-3340FADA028C}" type="datetimeFigureOut">
              <a:rPr lang="fr-CA" smtClean="0"/>
              <a:t>2022-06-28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4DBDFB4-C366-4620-B213-9D9E3C711EE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770915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92F65-731C-4606-BEB7-3340FADA028C}" type="datetimeFigureOut">
              <a:rPr lang="fr-CA" smtClean="0"/>
              <a:t>2022-06-28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BDFB4-C366-4620-B213-9D9E3C711EE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209428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92F65-731C-4606-BEB7-3340FADA028C}" type="datetimeFigureOut">
              <a:rPr lang="fr-CA" smtClean="0"/>
              <a:t>2022-06-28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BDFB4-C366-4620-B213-9D9E3C711EE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1220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92F65-731C-4606-BEB7-3340FADA028C}" type="datetimeFigureOut">
              <a:rPr lang="fr-CA" smtClean="0"/>
              <a:t>2022-06-28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BDFB4-C366-4620-B213-9D9E3C711EE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53699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92F65-731C-4606-BEB7-3340FADA028C}" type="datetimeFigureOut">
              <a:rPr lang="fr-CA" smtClean="0"/>
              <a:t>2022-06-28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4DBDFB4-C366-4620-B213-9D9E3C711EE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64330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092F65-731C-4606-BEB7-3340FADA028C}" type="datetimeFigureOut">
              <a:rPr lang="fr-CA" smtClean="0"/>
              <a:t>2022-06-28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4DBDFB4-C366-4620-B213-9D9E3C711EE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97181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  <p:sldLayoutId id="2147483790" r:id="rId13"/>
    <p:sldLayoutId id="2147483791" r:id="rId14"/>
    <p:sldLayoutId id="2147483792" r:id="rId15"/>
    <p:sldLayoutId id="21474837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589213" y="1139482"/>
            <a:ext cx="8915399" cy="2685400"/>
          </a:xfrm>
        </p:spPr>
        <p:txBody>
          <a:bodyPr>
            <a:noAutofit/>
          </a:bodyPr>
          <a:lstStyle/>
          <a:p>
            <a:r>
              <a:rPr lang="fr-CA" sz="4000" b="1" dirty="0"/>
              <a:t>C</a:t>
            </a:r>
            <a:r>
              <a:rPr lang="fr-FR" sz="4000" b="1" dirty="0" err="1"/>
              <a:t>onstruction</a:t>
            </a:r>
            <a:r>
              <a:rPr lang="fr-FR" sz="4000" b="1" dirty="0"/>
              <a:t> d'une expérience sociale chez les jeunes issus de l’immigration</a:t>
            </a:r>
            <a:endParaRPr lang="fr-CA" sz="4000" b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589213" y="3889718"/>
            <a:ext cx="8915399" cy="1126283"/>
          </a:xfrm>
        </p:spPr>
        <p:txBody>
          <a:bodyPr>
            <a:normAutofit/>
          </a:bodyPr>
          <a:lstStyle/>
          <a:p>
            <a:r>
              <a:rPr lang="fr-CA" sz="3200" dirty="0"/>
              <a:t>Modes d’appartenances et modes de participation dans une société </a:t>
            </a:r>
            <a:r>
              <a:rPr lang="fr-CA" sz="3200" dirty="0" err="1"/>
              <a:t>racisante</a:t>
            </a:r>
            <a:endParaRPr lang="fr-CA" sz="3200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72089F4-9A83-4168-910A-5BA5CCED6461}"/>
              </a:ext>
            </a:extLst>
          </p:cNvPr>
          <p:cNvSpPr txBox="1"/>
          <p:nvPr/>
        </p:nvSpPr>
        <p:spPr>
          <a:xfrm>
            <a:off x="3600450" y="5476875"/>
            <a:ext cx="8201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i="1" dirty="0">
                <a:solidFill>
                  <a:srgbClr val="C00000"/>
                </a:solidFill>
              </a:rPr>
              <a:t>Par Bénédict Nguiagain-</a:t>
            </a:r>
            <a:r>
              <a:rPr lang="fr-CA" i="1" dirty="0" err="1">
                <a:solidFill>
                  <a:srgbClr val="C00000"/>
                </a:solidFill>
              </a:rPr>
              <a:t>Launière</a:t>
            </a:r>
            <a:r>
              <a:rPr lang="fr-CA" i="1" dirty="0">
                <a:solidFill>
                  <a:srgbClr val="C00000"/>
                </a:solidFill>
              </a:rPr>
              <a:t>, Chercheure à l’IRIPI</a:t>
            </a:r>
          </a:p>
        </p:txBody>
      </p:sp>
    </p:spTree>
    <p:extLst>
      <p:ext uri="{BB962C8B-B14F-4D97-AF65-F5344CB8AC3E}">
        <p14:creationId xmlns:p14="http://schemas.microsoft.com/office/powerpoint/2010/main" val="3556183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Rapport au pays d’accueil des parents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sz="2400" dirty="0"/>
              <a:t>Fort sentiment d’appartenance au pays d’origine des parents; </a:t>
            </a:r>
          </a:p>
          <a:p>
            <a:r>
              <a:rPr lang="fr-FR" sz="2400" dirty="0"/>
              <a:t>Statut de citoyen « de seconde zone »;</a:t>
            </a:r>
          </a:p>
          <a:p>
            <a:r>
              <a:rPr lang="fr-FR" sz="2400" dirty="0"/>
              <a:t>Se considèrent eux-mêmes comme des « immigrants »; </a:t>
            </a:r>
          </a:p>
          <a:p>
            <a:r>
              <a:rPr lang="fr-FR" sz="2400" dirty="0"/>
              <a:t>Se sentent Canadiens et Montréalais, très rarement Québécois; </a:t>
            </a:r>
          </a:p>
          <a:p>
            <a:r>
              <a:rPr lang="fr-FR" sz="2400" dirty="0" err="1"/>
              <a:t>Africain.e.s</a:t>
            </a:r>
            <a:r>
              <a:rPr lang="fr-FR" sz="2400" dirty="0"/>
              <a:t> « </a:t>
            </a:r>
            <a:r>
              <a:rPr lang="fr-FR" sz="2400" dirty="0" err="1"/>
              <a:t>assimilé.e.s</a:t>
            </a:r>
            <a:r>
              <a:rPr lang="fr-FR" sz="2400" dirty="0"/>
              <a:t> » dans les médias québécois;</a:t>
            </a:r>
          </a:p>
          <a:p>
            <a:r>
              <a:rPr lang="fr-CA" sz="2400" dirty="0"/>
              <a:t>Représentation plutôt négative des </a:t>
            </a:r>
            <a:r>
              <a:rPr lang="fr-CA" sz="2400" dirty="0" err="1"/>
              <a:t>québécois.e.s</a:t>
            </a:r>
            <a:r>
              <a:rPr lang="fr-CA" sz="2400" dirty="0"/>
              <a:t> « de souche » 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2332584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modes d’appartenances et de participation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000" dirty="0"/>
              <a:t>Identité canadienne « élevée » et identité québécoise « faible »; </a:t>
            </a:r>
          </a:p>
          <a:p>
            <a:r>
              <a:rPr lang="fr-FR" sz="2000" dirty="0"/>
              <a:t>Pays d’origine des parents est un référent identitaire récurent; </a:t>
            </a:r>
          </a:p>
          <a:p>
            <a:r>
              <a:rPr lang="fr-FR" sz="2000" dirty="0"/>
              <a:t>« D’où viens-tu? »;</a:t>
            </a:r>
          </a:p>
          <a:p>
            <a:r>
              <a:rPr lang="fr-FR" sz="2000" dirty="0"/>
              <a:t>Identité transnationale;</a:t>
            </a:r>
          </a:p>
          <a:p>
            <a:r>
              <a:rPr lang="fr-FR" sz="2000" dirty="0"/>
              <a:t>L’inscription de leurs modes d’appartenances et de participation par la voie communautaire; </a:t>
            </a:r>
            <a:endParaRPr lang="fr-CA" sz="2000" dirty="0"/>
          </a:p>
          <a:p>
            <a:r>
              <a:rPr lang="fr-FR" sz="2000" dirty="0"/>
              <a:t>Peu </a:t>
            </a:r>
            <a:r>
              <a:rPr lang="fr-FR" sz="2000" dirty="0" err="1"/>
              <a:t>intéressé.e.s</a:t>
            </a:r>
            <a:r>
              <a:rPr lang="fr-FR" sz="2000" dirty="0"/>
              <a:t> par l’univers politique québécois; </a:t>
            </a:r>
          </a:p>
          <a:p>
            <a:r>
              <a:rPr lang="fr-FR" sz="2000" dirty="0"/>
              <a:t>Davantage </a:t>
            </a:r>
            <a:r>
              <a:rPr lang="fr-FR" sz="2000" dirty="0" err="1"/>
              <a:t>valorisé.e.s</a:t>
            </a:r>
            <a:r>
              <a:rPr lang="fr-FR" sz="2000" dirty="0"/>
              <a:t> et </a:t>
            </a:r>
            <a:r>
              <a:rPr lang="fr-FR" sz="2000" dirty="0" err="1"/>
              <a:t>représenté.e.s</a:t>
            </a:r>
            <a:r>
              <a:rPr lang="fr-FR" sz="2000" dirty="0"/>
              <a:t> dans l’espace politique fédéral.</a:t>
            </a:r>
            <a:endParaRPr lang="fr-CA" sz="2000" dirty="0"/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4215010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Résultats inattendus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/>
              <a:t>Distanciation entre Afrique et Antilles;</a:t>
            </a:r>
          </a:p>
          <a:p>
            <a:r>
              <a:rPr lang="fr-FR" sz="2800" dirty="0"/>
              <a:t>L’importance de la « race » et de la racialisation;</a:t>
            </a:r>
          </a:p>
          <a:p>
            <a:r>
              <a:rPr lang="fr-FR" sz="2800" dirty="0"/>
              <a:t>Vision positive du statut de minoritaire.</a:t>
            </a:r>
            <a:endParaRPr lang="fr-FR" sz="2800" dirty="0">
              <a:highlight>
                <a:srgbClr val="FFFF00"/>
              </a:highlight>
            </a:endParaRPr>
          </a:p>
          <a:p>
            <a:pPr marL="0" indent="0">
              <a:buNone/>
            </a:pPr>
            <a:endParaRPr lang="fr-CA" sz="2400" dirty="0"/>
          </a:p>
        </p:txBody>
      </p:sp>
    </p:spTree>
    <p:extLst>
      <p:ext uri="{BB962C8B-B14F-4D97-AF65-F5344CB8AC3E}">
        <p14:creationId xmlns:p14="http://schemas.microsoft.com/office/powerpoint/2010/main" val="26276428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Des perspectives pour le futur: </a:t>
            </a:r>
            <a:br>
              <a:rPr lang="fr-FR" dirty="0"/>
            </a:br>
            <a:r>
              <a:rPr lang="fr-FR" dirty="0"/>
              <a:t>entre ailleurs et ici</a:t>
            </a:r>
            <a:endParaRPr lang="fr-CA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6C928F5-E1A1-4B85-B8A1-27024E749A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fr-CA" b="1" dirty="0"/>
              <a:t>Ailleurs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>
          <a:xfrm>
            <a:off x="2589212" y="2688448"/>
            <a:ext cx="4342893" cy="3354060"/>
          </a:xfrm>
        </p:spPr>
        <p:txBody>
          <a:bodyPr>
            <a:normAutofit/>
          </a:bodyPr>
          <a:lstStyle/>
          <a:p>
            <a:r>
              <a:rPr lang="fr-FR" sz="2400" dirty="0"/>
              <a:t>Tendance à se projeter dans une société autre;</a:t>
            </a:r>
          </a:p>
          <a:p>
            <a:r>
              <a:rPr lang="fr-CA" sz="2400" dirty="0"/>
              <a:t>Accès à de meilleures opportunités;</a:t>
            </a:r>
          </a:p>
          <a:p>
            <a:r>
              <a:rPr lang="fr-CA" sz="2400" dirty="0"/>
              <a:t>Davantage reconnus et valorisés. </a:t>
            </a:r>
          </a:p>
          <a:p>
            <a:pPr marL="0" indent="0">
              <a:buNone/>
            </a:pPr>
            <a:endParaRPr lang="fr-FR" sz="2400" dirty="0"/>
          </a:p>
          <a:p>
            <a:pPr marL="0" indent="0">
              <a:buNone/>
            </a:pPr>
            <a:endParaRPr lang="fr-FR" sz="2400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1750CDF-5F4E-4FE8-B029-38FAFF3192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506629" y="2636551"/>
            <a:ext cx="3999001" cy="576262"/>
          </a:xfrm>
        </p:spPr>
        <p:txBody>
          <a:bodyPr/>
          <a:lstStyle/>
          <a:p>
            <a:pPr algn="ctr"/>
            <a:r>
              <a:rPr lang="fr-CA" b="1" dirty="0"/>
              <a:t>Ici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05B8EFB-5C63-4BA6-99F1-C18020E48D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166957" y="3435599"/>
            <a:ext cx="4131307" cy="2692692"/>
          </a:xfrm>
        </p:spPr>
        <p:txBody>
          <a:bodyPr>
            <a:normAutofit/>
          </a:bodyPr>
          <a:lstStyle/>
          <a:p>
            <a:r>
              <a:rPr lang="fr-FR" sz="2400" dirty="0"/>
              <a:t>Implication politique nécessaire;</a:t>
            </a:r>
          </a:p>
          <a:p>
            <a:r>
              <a:rPr lang="fr-FR" sz="2400" dirty="0"/>
              <a:t>Revendication de droits en tant que </a:t>
            </a:r>
            <a:r>
              <a:rPr lang="fr-FR" sz="2400" dirty="0" err="1"/>
              <a:t>citoyen.ne.s</a:t>
            </a:r>
            <a:r>
              <a:rPr lang="fr-FR" sz="2400" dirty="0"/>
              <a:t> « à part entière »,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320028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Plan de la présentation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89212" y="2133600"/>
            <a:ext cx="8593138" cy="3781426"/>
          </a:xfrm>
        </p:spPr>
        <p:txBody>
          <a:bodyPr>
            <a:normAutofit/>
          </a:bodyPr>
          <a:lstStyle/>
          <a:p>
            <a:r>
              <a:rPr lang="fr-CA" sz="2600" dirty="0"/>
              <a:t>Le concept de </a:t>
            </a:r>
            <a:r>
              <a:rPr lang="fr-CA" sz="2800" dirty="0"/>
              <a:t>« deuxième génération »;</a:t>
            </a:r>
            <a:endParaRPr lang="fr-CA" sz="2600" dirty="0"/>
          </a:p>
          <a:p>
            <a:r>
              <a:rPr lang="fr-CA" sz="2600" dirty="0"/>
              <a:t>Le contexte actuel;</a:t>
            </a:r>
          </a:p>
          <a:p>
            <a:r>
              <a:rPr lang="fr-CA" sz="2600" dirty="0"/>
              <a:t>La question de recherche;</a:t>
            </a:r>
          </a:p>
          <a:p>
            <a:r>
              <a:rPr lang="fr-CA" sz="2600" dirty="0"/>
              <a:t>La population à l’étude;</a:t>
            </a:r>
          </a:p>
          <a:p>
            <a:r>
              <a:rPr lang="fr-CA" sz="2600" dirty="0"/>
              <a:t>Profil des </a:t>
            </a:r>
            <a:r>
              <a:rPr lang="fr-CA" sz="2600" dirty="0" err="1"/>
              <a:t>participant.e.s</a:t>
            </a:r>
            <a:r>
              <a:rPr lang="fr-CA" sz="2600" dirty="0"/>
              <a:t> </a:t>
            </a:r>
            <a:r>
              <a:rPr lang="fr-CA" sz="2600" dirty="0" err="1"/>
              <a:t>recruté.e.s</a:t>
            </a:r>
            <a:r>
              <a:rPr lang="fr-CA" sz="2600" dirty="0"/>
              <a:t>;</a:t>
            </a:r>
          </a:p>
          <a:p>
            <a:r>
              <a:rPr lang="fr-CA" sz="2600" b="1" dirty="0">
                <a:solidFill>
                  <a:schemeClr val="accent1"/>
                </a:solidFill>
              </a:rPr>
              <a:t>Quelques résultats.</a:t>
            </a:r>
          </a:p>
          <a:p>
            <a:pPr marL="0" indent="0">
              <a:buNone/>
            </a:pPr>
            <a:endParaRPr lang="fr-CA" dirty="0"/>
          </a:p>
          <a:p>
            <a:endParaRPr lang="fr-CA" dirty="0"/>
          </a:p>
          <a:p>
            <a:endParaRPr lang="fr-CA" dirty="0"/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072612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dirty="0"/>
              <a:t>Le concept de « deuxième génération »: un objet d’étude</a:t>
            </a:r>
          </a:p>
        </p:txBody>
      </p:sp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9ABE649E-A3FF-47E7-A2EF-D838148320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r>
              <a:rPr lang="fr-CA" sz="2400" dirty="0"/>
              <a:t>L’usage du concept de « deuxième génération » est spécifiquement réservé aux enfants des </a:t>
            </a:r>
            <a:r>
              <a:rPr lang="fr-CA" sz="2400" dirty="0" err="1"/>
              <a:t>immigrant.e.s</a:t>
            </a:r>
            <a:r>
              <a:rPr lang="fr-CA" sz="2400" dirty="0"/>
              <a:t> </a:t>
            </a:r>
            <a:r>
              <a:rPr lang="fr-CA" sz="2400" dirty="0" err="1"/>
              <a:t>issu.e.s</a:t>
            </a:r>
            <a:r>
              <a:rPr lang="fr-CA" sz="2400" dirty="0"/>
              <a:t> des vagues migratoires non européennes, arrivés après 1965;</a:t>
            </a:r>
          </a:p>
          <a:p>
            <a:r>
              <a:rPr lang="fr-CA" sz="2400" dirty="0"/>
              <a:t>Ces individus sont catégorisés par les autorités québécoises comme étant des minorités « visibles » (</a:t>
            </a:r>
            <a:r>
              <a:rPr lang="fr-CA" sz="2400" i="1" dirty="0"/>
              <a:t>Potvin, Eid et </a:t>
            </a:r>
            <a:r>
              <a:rPr lang="fr-CA" sz="2400" i="1" dirty="0" err="1"/>
              <a:t>Venel</a:t>
            </a:r>
            <a:r>
              <a:rPr lang="fr-CA" sz="2400" i="1" dirty="0"/>
              <a:t>, 2007</a:t>
            </a:r>
            <a:r>
              <a:rPr lang="fr-CA" sz="2400" dirty="0"/>
              <a:t>).</a:t>
            </a:r>
          </a:p>
          <a:p>
            <a:pPr marL="0" indent="0">
              <a:buNone/>
            </a:pPr>
            <a:endParaRPr lang="fr-CA" sz="1800" dirty="0"/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982072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Le contexte actuel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sz="2400" dirty="0"/>
              <a:t>Décalage entre le discours public sur l’intégration des minorités </a:t>
            </a:r>
            <a:r>
              <a:rPr lang="fr-CA" sz="2400" dirty="0" err="1"/>
              <a:t>racisées</a:t>
            </a:r>
            <a:r>
              <a:rPr lang="fr-CA" sz="2400" dirty="0"/>
              <a:t> et l’expérience sociale réelle de ces dernières;</a:t>
            </a:r>
          </a:p>
          <a:p>
            <a:r>
              <a:rPr lang="fr-CA" sz="2400" dirty="0"/>
              <a:t>Modèle d’intégration en place qui ne favorise pas leur insertion socioéconomique;</a:t>
            </a:r>
          </a:p>
          <a:p>
            <a:r>
              <a:rPr lang="fr-CA" sz="2400" dirty="0"/>
              <a:t>Double statut de natif du Québec et de minoritaire </a:t>
            </a:r>
            <a:r>
              <a:rPr lang="fr-CA" sz="2400" dirty="0" err="1"/>
              <a:t>racisé</a:t>
            </a:r>
            <a:r>
              <a:rPr lang="fr-CA" sz="2400" dirty="0"/>
              <a:t>;</a:t>
            </a:r>
          </a:p>
          <a:p>
            <a:r>
              <a:rPr lang="fr-CA" sz="2400" dirty="0"/>
              <a:t>Conditions sociales discriminatoires et obstacles à caractère raciste.</a:t>
            </a:r>
          </a:p>
          <a:p>
            <a:pPr marL="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9300631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Question de recherche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sz="2400" i="1" dirty="0"/>
              <a:t>Comment les processus sociologiques de production du racisme, des inégalités, des discriminations et des frontières, à l’œuvre dans la quotidienneté de ces jeunes </a:t>
            </a:r>
            <a:r>
              <a:rPr lang="fr-FR" sz="2400" i="1" dirty="0" err="1"/>
              <a:t>canadien.ne.s</a:t>
            </a:r>
            <a:r>
              <a:rPr lang="fr-FR" sz="2400" i="1" dirty="0"/>
              <a:t> </a:t>
            </a:r>
            <a:r>
              <a:rPr lang="fr-FR" sz="2400" i="1" dirty="0" err="1"/>
              <a:t>issu.e.s</a:t>
            </a:r>
            <a:r>
              <a:rPr lang="fr-FR" sz="2400" i="1" dirty="0"/>
              <a:t> de l’Afrique subsaharienne à Montréal, influencent la construction de leur expérience sociale?</a:t>
            </a:r>
            <a:endParaRPr lang="fr-CA" sz="2400" i="1" dirty="0"/>
          </a:p>
          <a:p>
            <a:pPr marL="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373879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Population à l’étude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CA" sz="2600" dirty="0"/>
              <a:t>Jeunes adultes issus de l’immigration africaine;</a:t>
            </a:r>
          </a:p>
          <a:p>
            <a:r>
              <a:rPr lang="fr-CA" sz="2600" dirty="0"/>
              <a:t>Nés au Québec </a:t>
            </a:r>
            <a:r>
              <a:rPr lang="fr-CA" sz="2600" b="1" dirty="0"/>
              <a:t>OU</a:t>
            </a:r>
            <a:r>
              <a:rPr lang="fr-CA" sz="2600" dirty="0"/>
              <a:t> nés à l'étranger et arrivés au Québec en bas âge (5 ans et moins);</a:t>
            </a:r>
          </a:p>
          <a:p>
            <a:r>
              <a:rPr lang="fr-CA" sz="2600" dirty="0"/>
              <a:t>Minorités dites « visibles »;</a:t>
            </a:r>
          </a:p>
          <a:p>
            <a:r>
              <a:rPr lang="fr-CA" sz="2600" dirty="0"/>
              <a:t>Âgés entre 18 et 35 ans;</a:t>
            </a:r>
          </a:p>
          <a:p>
            <a:r>
              <a:rPr lang="fr-CA" sz="2600" dirty="0"/>
              <a:t>Habitent la région de Montréal;</a:t>
            </a:r>
          </a:p>
          <a:p>
            <a:r>
              <a:rPr lang="fr-CA" sz="2600" dirty="0"/>
              <a:t>Les deux parents sont originaires de l’Afrique centrale.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3260688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err="1"/>
              <a:t>Participant.e.s</a:t>
            </a:r>
            <a:r>
              <a:rPr lang="fr-CA" dirty="0"/>
              <a:t> </a:t>
            </a:r>
            <a:r>
              <a:rPr lang="fr-CA" dirty="0" err="1"/>
              <a:t>recruté.e.s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CA" dirty="0"/>
              <a:t>21 individus âgés entre 18 et 33 ans dont: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fr-CA" sz="1800" dirty="0"/>
              <a:t>14 femmes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fr-CA" sz="1800" dirty="0"/>
              <a:t>7 hommes</a:t>
            </a:r>
          </a:p>
          <a:p>
            <a:r>
              <a:rPr lang="fr-CA" dirty="0"/>
              <a:t>10 </a:t>
            </a:r>
            <a:r>
              <a:rPr lang="fr-FR" dirty="0"/>
              <a:t>sont nés au Québec et 11 sont nés en Afrique;</a:t>
            </a:r>
            <a:endParaRPr lang="fr-CA" dirty="0"/>
          </a:p>
          <a:p>
            <a:r>
              <a:rPr lang="fr-CA" dirty="0"/>
              <a:t>Les sujets se répartissent selon les pays d’origine suivants: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fr-CA" sz="1800" dirty="0"/>
              <a:t>4 rwandais.es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fr-CA" sz="1800" dirty="0"/>
              <a:t>8 congolais.es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fr-CA" sz="1800" dirty="0"/>
              <a:t>3 camerounais.es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fr-CA" sz="1800" dirty="0"/>
              <a:t>3 burundais.es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fr-CA" sz="1800" dirty="0"/>
              <a:t>3 </a:t>
            </a:r>
            <a:r>
              <a:rPr lang="fr-CA" sz="1800" dirty="0" err="1"/>
              <a:t>participant.e.s</a:t>
            </a:r>
            <a:r>
              <a:rPr lang="fr-CA" sz="1800" dirty="0"/>
              <a:t> dont l’un des parents est congolais et l’autre rwandais.</a:t>
            </a:r>
          </a:p>
          <a:p>
            <a:pPr marL="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3320861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FF52252C-484C-469F-B862-E6913DCB7B80}"/>
              </a:ext>
            </a:extLst>
          </p:cNvPr>
          <p:cNvSpPr txBox="1"/>
          <p:nvPr/>
        </p:nvSpPr>
        <p:spPr>
          <a:xfrm>
            <a:off x="1724025" y="2609849"/>
            <a:ext cx="67246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4800" dirty="0">
                <a:solidFill>
                  <a:schemeClr val="accent1"/>
                </a:solidFill>
              </a:rPr>
              <a:t>Quelques résultats</a:t>
            </a:r>
          </a:p>
        </p:txBody>
      </p:sp>
    </p:spTree>
    <p:extLst>
      <p:ext uri="{BB962C8B-B14F-4D97-AF65-F5344CB8AC3E}">
        <p14:creationId xmlns:p14="http://schemas.microsoft.com/office/powerpoint/2010/main" val="33375103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Rapport au pays d’origine des parents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400" dirty="0"/>
              <a:t>Sensibles aux référents culturels; </a:t>
            </a:r>
          </a:p>
          <a:p>
            <a:r>
              <a:rPr lang="fr-FR" sz="2400" dirty="0"/>
              <a:t>Grande importance accordée aux modèles culturels; </a:t>
            </a:r>
          </a:p>
          <a:p>
            <a:r>
              <a:rPr lang="fr-FR" sz="2400" dirty="0"/>
              <a:t>Visite du pays d’origine;</a:t>
            </a:r>
          </a:p>
          <a:p>
            <a:r>
              <a:rPr lang="fr-FR" sz="2400" dirty="0"/>
              <a:t>Langue maternelle;</a:t>
            </a:r>
          </a:p>
          <a:p>
            <a:r>
              <a:rPr lang="fr-FR" sz="2400" dirty="0"/>
              <a:t>Excellente maîtrise de l’histoire du pays d’origine;</a:t>
            </a:r>
          </a:p>
          <a:p>
            <a:r>
              <a:rPr lang="fr-FR" sz="2400" dirty="0"/>
              <a:t>Liens transnationaux étroits;</a:t>
            </a:r>
          </a:p>
          <a:p>
            <a:r>
              <a:rPr lang="fr-FR" sz="2400" dirty="0"/>
              <a:t>Importance des valeurs africaines,</a:t>
            </a:r>
          </a:p>
        </p:txBody>
      </p:sp>
    </p:spTree>
    <p:extLst>
      <p:ext uri="{BB962C8B-B14F-4D97-AF65-F5344CB8AC3E}">
        <p14:creationId xmlns:p14="http://schemas.microsoft.com/office/powerpoint/2010/main" val="104497494"/>
      </p:ext>
    </p:extLst>
  </p:cSld>
  <p:clrMapOvr>
    <a:masterClrMapping/>
  </p:clrMapOvr>
</p:sld>
</file>

<file path=ppt/theme/theme1.xml><?xml version="1.0" encoding="utf-8"?>
<a:theme xmlns:a="http://schemas.openxmlformats.org/drawingml/2006/main" name="Brin">
  <a:themeElements>
    <a:clrScheme name="Bri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Bri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1818</TotalTime>
  <Words>655</Words>
  <Application>Microsoft Office PowerPoint</Application>
  <PresentationFormat>Grand écran</PresentationFormat>
  <Paragraphs>76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Century Gothic</vt:lpstr>
      <vt:lpstr>Wingdings</vt:lpstr>
      <vt:lpstr>Wingdings 3</vt:lpstr>
      <vt:lpstr>Brin</vt:lpstr>
      <vt:lpstr>Construction d'une expérience sociale chez les jeunes issus de l’immigration</vt:lpstr>
      <vt:lpstr>Plan de la présentation</vt:lpstr>
      <vt:lpstr>Le concept de « deuxième génération »: un objet d’étude</vt:lpstr>
      <vt:lpstr>Le contexte actuel</vt:lpstr>
      <vt:lpstr>Question de recherche</vt:lpstr>
      <vt:lpstr>Population à l’étude</vt:lpstr>
      <vt:lpstr>Participant.e.s recruté.e.s</vt:lpstr>
      <vt:lpstr>Présentation PowerPoint</vt:lpstr>
      <vt:lpstr>Rapport au pays d’origine des parents</vt:lpstr>
      <vt:lpstr>Rapport au pays d’accueil des parents</vt:lpstr>
      <vt:lpstr>Les modes d’appartenances et de participation</vt:lpstr>
      <vt:lpstr>Résultats inattendus</vt:lpstr>
      <vt:lpstr>Des perspectives pour le futur:  entre ailleurs et ici</vt:lpstr>
    </vt:vector>
  </TitlesOfParts>
  <Company>CIUSSS CCSMTL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La construction d'une expérience sociale chez la seconde génération de canadien.ne.s d'origine africaine à Montréal</dc:title>
  <dc:creator>Benedict Nguiagain-Launiere</dc:creator>
  <cp:lastModifiedBy>Nguiagain, Benedict</cp:lastModifiedBy>
  <cp:revision>57</cp:revision>
  <dcterms:created xsi:type="dcterms:W3CDTF">2021-03-29T16:26:37Z</dcterms:created>
  <dcterms:modified xsi:type="dcterms:W3CDTF">2022-06-28T11:10:48Z</dcterms:modified>
</cp:coreProperties>
</file>