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7.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8.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4" r:id="rId3"/>
    <p:sldMasterId id="2147483734" r:id="rId4"/>
    <p:sldMasterId id="2147483762" r:id="rId5"/>
    <p:sldMasterId id="2147483780" r:id="rId6"/>
    <p:sldMasterId id="2147483818" r:id="rId7"/>
    <p:sldMasterId id="2147483849" r:id="rId8"/>
    <p:sldMasterId id="2147483868" r:id="rId9"/>
    <p:sldMasterId id="2147483880" r:id="rId10"/>
  </p:sldMasterIdLst>
  <p:notesMasterIdLst>
    <p:notesMasterId r:id="rId63"/>
  </p:notesMasterIdLst>
  <p:sldIdLst>
    <p:sldId id="256" r:id="rId11"/>
    <p:sldId id="1799" r:id="rId12"/>
    <p:sldId id="10264" r:id="rId13"/>
    <p:sldId id="1757" r:id="rId14"/>
    <p:sldId id="1759" r:id="rId15"/>
    <p:sldId id="1760" r:id="rId16"/>
    <p:sldId id="1761" r:id="rId17"/>
    <p:sldId id="1762" r:id="rId18"/>
    <p:sldId id="402" r:id="rId19"/>
    <p:sldId id="2145706541" r:id="rId20"/>
    <p:sldId id="2145706540" r:id="rId21"/>
    <p:sldId id="377" r:id="rId22"/>
    <p:sldId id="1767" r:id="rId23"/>
    <p:sldId id="1775" r:id="rId24"/>
    <p:sldId id="477" r:id="rId25"/>
    <p:sldId id="614" r:id="rId26"/>
    <p:sldId id="428" r:id="rId27"/>
    <p:sldId id="492" r:id="rId28"/>
    <p:sldId id="1771" r:id="rId29"/>
    <p:sldId id="2145706542" r:id="rId30"/>
    <p:sldId id="1755" r:id="rId31"/>
    <p:sldId id="1779" r:id="rId32"/>
    <p:sldId id="430" r:id="rId33"/>
    <p:sldId id="322" r:id="rId34"/>
    <p:sldId id="14508" r:id="rId35"/>
    <p:sldId id="422" r:id="rId36"/>
    <p:sldId id="14513" r:id="rId37"/>
    <p:sldId id="2145706535" r:id="rId38"/>
    <p:sldId id="14514" r:id="rId39"/>
    <p:sldId id="14515" r:id="rId40"/>
    <p:sldId id="2145706538" r:id="rId41"/>
    <p:sldId id="1777" r:id="rId42"/>
    <p:sldId id="1776" r:id="rId43"/>
    <p:sldId id="429" r:id="rId44"/>
    <p:sldId id="315" r:id="rId45"/>
    <p:sldId id="363" r:id="rId46"/>
    <p:sldId id="1793" r:id="rId47"/>
    <p:sldId id="1787" r:id="rId48"/>
    <p:sldId id="1786" r:id="rId49"/>
    <p:sldId id="1785" r:id="rId50"/>
    <p:sldId id="2145706543" r:id="rId51"/>
    <p:sldId id="426" r:id="rId52"/>
    <p:sldId id="1783" r:id="rId53"/>
    <p:sldId id="1784" r:id="rId54"/>
    <p:sldId id="2145706463" r:id="rId55"/>
    <p:sldId id="2145706465" r:id="rId56"/>
    <p:sldId id="1765" r:id="rId57"/>
    <p:sldId id="1766" r:id="rId58"/>
    <p:sldId id="1756" r:id="rId59"/>
    <p:sldId id="1797" r:id="rId60"/>
    <p:sldId id="1795" r:id="rId61"/>
    <p:sldId id="595" r:id="rId6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73"/>
    <p:restoredTop sz="87213"/>
  </p:normalViewPr>
  <p:slideViewPr>
    <p:cSldViewPr snapToGrid="0" snapToObjects="1">
      <p:cViewPr varScale="1">
        <p:scale>
          <a:sx n="91" d="100"/>
          <a:sy n="91" d="100"/>
        </p:scale>
        <p:origin x="728"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D1BB2-C2B4-7A40-83CA-BDF6389CE6FA}" type="datetimeFigureOut">
              <a:rPr lang="fr-CA" smtClean="0"/>
              <a:t>2022-04-21</a:t>
            </a:fld>
            <a:endParaRPr lang="fr-CA"/>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78A0D2-A41E-1945-A7C8-E51BB8829F13}" type="slidenum">
              <a:rPr lang="fr-CA" smtClean="0"/>
              <a:t>‹n°›</a:t>
            </a:fld>
            <a:endParaRPr lang="fr-CA"/>
          </a:p>
        </p:txBody>
      </p:sp>
    </p:spTree>
    <p:extLst>
      <p:ext uri="{BB962C8B-B14F-4D97-AF65-F5344CB8AC3E}">
        <p14:creationId xmlns:p14="http://schemas.microsoft.com/office/powerpoint/2010/main" val="1649848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bi.nlm.nih.gov/pmc/articles/PMC6603434/"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ncbi.nlm.nih.gov/pubmed/?term=Lacey%20CJ%5BAuthor%5D&amp;cauthor=true&amp;cauthor_uid=31252073" TargetMode="External"/><Relationship Id="rId5" Type="http://schemas.openxmlformats.org/officeDocument/2006/relationships/hyperlink" Target="https://www.ncbi.nlm.nih.gov/pubmed/31252073" TargetMode="External"/><Relationship Id="rId4" Type="http://schemas.openxmlformats.org/officeDocument/2006/relationships/hyperlink" Target="https://dx.doi.org/10.1016%2Fj.pvr.2019.10017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who.int/whr/1995/media_centre/executive_summary1/en/index.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spcBef>
                <a:spcPct val="0"/>
              </a:spcBef>
            </a:pPr>
            <a:r>
              <a:rPr lang="fr-CA" b="1" dirty="0">
                <a:solidFill>
                  <a:srgbClr val="000000"/>
                </a:solidFill>
                <a:ea typeface="ＭＳ Ｐゴシック" pitchFamily="-111" charset="-128"/>
                <a:cs typeface="ＭＳ Ｐゴシック" pitchFamily="-111" charset="-128"/>
              </a:rPr>
              <a:t>Points importants</a:t>
            </a:r>
          </a:p>
          <a:p>
            <a:pPr>
              <a:buFontTx/>
              <a:buChar char="•"/>
            </a:pPr>
            <a:r>
              <a:rPr lang="fr-CA" dirty="0">
                <a:ea typeface="ＭＳ Ｐゴシック" pitchFamily="-111" charset="-128"/>
                <a:cs typeface="ＭＳ Ｐゴシック" pitchFamily="-111" charset="-128"/>
              </a:rPr>
              <a:t>Le taux élevé de pneumonie est disproportionné chez les adultes à risque élevé et il augmente avec l’âge.</a:t>
            </a:r>
          </a:p>
          <a:p>
            <a:pPr>
              <a:buFontTx/>
              <a:buChar char="•"/>
            </a:pPr>
            <a:r>
              <a:rPr lang="fr-CA" dirty="0">
                <a:ea typeface="ＭＳ Ｐゴシック" pitchFamily="-111" charset="-128"/>
                <a:cs typeface="ＭＳ Ｐゴシック" pitchFamily="-111" charset="-128"/>
              </a:rPr>
              <a:t>Les taux de pneumonie toutes causes confondues chez les patients à risque âgés de 18 à 49 ans, de 50 à 64 ans et de 65 ans ou plus étaient respectivement 3,2 (IC à </a:t>
            </a:r>
            <a:br>
              <a:rPr lang="fr-CA" dirty="0">
                <a:ea typeface="ＭＳ Ｐゴシック" pitchFamily="-111" charset="-128"/>
                <a:cs typeface="ＭＳ Ｐゴシック" pitchFamily="-111" charset="-128"/>
              </a:rPr>
            </a:br>
            <a:r>
              <a:rPr lang="fr-CA" dirty="0">
                <a:ea typeface="ＭＳ Ｐゴシック" pitchFamily="-111" charset="-128"/>
                <a:cs typeface="ＭＳ Ｐゴシック" pitchFamily="-111" charset="-128"/>
              </a:rPr>
              <a:t>95 % : 3,1–3,2), 3,1 (IC à 95 % : 3,1–3,1) et 3,0 (IC à 95 % : 3,0–3,0) fois plus élevés que les taux observés chez les sujets témoins en bonne santé du même âge.</a:t>
            </a:r>
          </a:p>
          <a:p>
            <a:pPr>
              <a:buFontTx/>
              <a:buChar char="•"/>
            </a:pPr>
            <a:r>
              <a:rPr lang="fr-CA" dirty="0">
                <a:ea typeface="ＭＳ Ｐゴシック" pitchFamily="-111" charset="-128"/>
                <a:cs typeface="ＭＳ Ｐゴシック" pitchFamily="-111" charset="-128"/>
              </a:rPr>
              <a:t>Dans cette étude, les troubles suivants étaient considérés comme un risque additionnel de </a:t>
            </a:r>
            <a:r>
              <a:rPr lang="fr-CA" dirty="0" err="1">
                <a:ea typeface="ＭＳ Ｐゴシック" pitchFamily="-111" charset="-128"/>
                <a:cs typeface="ＭＳ Ｐゴシック" pitchFamily="-111" charset="-128"/>
              </a:rPr>
              <a:t>pneumococcie</a:t>
            </a:r>
            <a:r>
              <a:rPr lang="fr-CA" dirty="0">
                <a:ea typeface="ＭＳ Ｐゴシック" pitchFamily="-111" charset="-128"/>
                <a:cs typeface="ＭＳ Ｐゴシック" pitchFamily="-111" charset="-128"/>
              </a:rPr>
              <a:t> : polyarthrite rhumatoïde, lupus érythémateux disséminé, maladie de </a:t>
            </a:r>
            <a:r>
              <a:rPr lang="fr-CA" dirty="0" err="1">
                <a:ea typeface="ＭＳ Ｐゴシック" pitchFamily="-111" charset="-128"/>
                <a:cs typeface="ＭＳ Ｐゴシック" pitchFamily="-111" charset="-128"/>
              </a:rPr>
              <a:t>Crohn</a:t>
            </a:r>
            <a:r>
              <a:rPr lang="fr-CA" dirty="0">
                <a:ea typeface="ＭＳ Ｐゴシック" pitchFamily="-111" charset="-128"/>
                <a:cs typeface="ＭＳ Ｐゴシック" pitchFamily="-111" charset="-128"/>
              </a:rPr>
              <a:t> et troubles neuromusculaires ou convulsifs.</a:t>
            </a:r>
          </a:p>
          <a:p>
            <a:endParaRPr lang="en-US" dirty="0">
              <a:ea typeface="ＭＳ Ｐゴシック" pitchFamily="-111" charset="-128"/>
              <a:cs typeface="ＭＳ Ｐゴシック" pitchFamily="-111" charset="-128"/>
            </a:endParaRPr>
          </a:p>
          <a:p>
            <a:pPr eaLnBrk="1" hangingPunct="1">
              <a:spcBef>
                <a:spcPct val="0"/>
              </a:spcBef>
            </a:pPr>
            <a:r>
              <a:rPr lang="fr-CA" sz="800" b="1" dirty="0">
                <a:solidFill>
                  <a:srgbClr val="000000"/>
                </a:solidFill>
                <a:ea typeface="ＭＳ Ｐゴシック" pitchFamily="-111" charset="-128"/>
                <a:cs typeface="ＭＳ Ｐゴシック" pitchFamily="-111" charset="-128"/>
              </a:rPr>
              <a:t>Référence</a:t>
            </a:r>
          </a:p>
          <a:p>
            <a:r>
              <a:rPr lang="en-US" sz="800" dirty="0" err="1">
                <a:solidFill>
                  <a:srgbClr val="000000"/>
                </a:solidFill>
                <a:ea typeface="ＭＳ Ｐゴシック" pitchFamily="-111" charset="-128"/>
                <a:cs typeface="ＭＳ Ｐゴシック" pitchFamily="-111" charset="-128"/>
              </a:rPr>
              <a:t>D’après</a:t>
            </a:r>
            <a:r>
              <a:rPr lang="en-US" sz="800" dirty="0">
                <a:solidFill>
                  <a:srgbClr val="000000"/>
                </a:solidFill>
                <a:ea typeface="ＭＳ Ｐゴシック" pitchFamily="-111" charset="-128"/>
                <a:cs typeface="ＭＳ Ｐゴシック" pitchFamily="-111" charset="-128"/>
              </a:rPr>
              <a:t> Shea </a:t>
            </a:r>
            <a:r>
              <a:rPr lang="en-US" sz="800" i="1" dirty="0">
                <a:solidFill>
                  <a:srgbClr val="000000"/>
                </a:solidFill>
                <a:ea typeface="ＭＳ Ｐゴシック" pitchFamily="-111" charset="-128"/>
                <a:cs typeface="ＭＳ Ｐゴシック" pitchFamily="-111" charset="-128"/>
              </a:rPr>
              <a:t>et al</a:t>
            </a:r>
            <a:r>
              <a:rPr lang="en-US" sz="800" dirty="0">
                <a:solidFill>
                  <a:srgbClr val="000000"/>
                </a:solidFill>
                <a:ea typeface="ＭＳ Ｐゴシック" pitchFamily="-111" charset="-128"/>
                <a:cs typeface="ＭＳ Ｐゴシック" pitchFamily="-111" charset="-128"/>
              </a:rPr>
              <a:t>. Rates of Pneumococcal Disease in Adults with Chronic Medical Conditions. </a:t>
            </a:r>
            <a:r>
              <a:rPr lang="en-US" sz="800" i="1" dirty="0">
                <a:solidFill>
                  <a:srgbClr val="000000"/>
                </a:solidFill>
                <a:ea typeface="ＭＳ Ｐゴシック" pitchFamily="-111" charset="-128"/>
                <a:cs typeface="ＭＳ Ｐゴシック" pitchFamily="-111" charset="-128"/>
              </a:rPr>
              <a:t>Open Forum Infect </a:t>
            </a:r>
            <a:r>
              <a:rPr lang="en-US" sz="800" i="1" dirty="0" err="1">
                <a:solidFill>
                  <a:srgbClr val="000000"/>
                </a:solidFill>
                <a:ea typeface="ＭＳ Ｐゴシック" pitchFamily="-111" charset="-128"/>
                <a:cs typeface="ＭＳ Ｐゴシック" pitchFamily="-111" charset="-128"/>
              </a:rPr>
              <a:t>Dis</a:t>
            </a:r>
            <a:r>
              <a:rPr lang="en-US" sz="800" i="1" dirty="0">
                <a:solidFill>
                  <a:srgbClr val="000000"/>
                </a:solidFill>
                <a:ea typeface="ＭＳ Ｐゴシック" pitchFamily="-111" charset="-128"/>
                <a:cs typeface="ＭＳ Ｐゴシック" pitchFamily="-111" charset="-128"/>
              </a:rPr>
              <a:t> </a:t>
            </a:r>
            <a:r>
              <a:rPr lang="en-US" sz="800" dirty="0">
                <a:solidFill>
                  <a:srgbClr val="000000"/>
                </a:solidFill>
                <a:ea typeface="ＭＳ Ｐゴシック" pitchFamily="-111" charset="-128"/>
                <a:cs typeface="ＭＳ Ｐゴシック" pitchFamily="-111" charset="-128"/>
              </a:rPr>
              <a:t>(2014) </a:t>
            </a:r>
            <a:r>
              <a:rPr lang="fr-CA" sz="800" dirty="0">
                <a:ea typeface="ＭＳ Ｐゴシック" pitchFamily="-111" charset="-128"/>
                <a:cs typeface="ＭＳ Ｐゴシック" pitchFamily="-111" charset="-128"/>
              </a:rPr>
              <a:t>Accessible au </a:t>
            </a:r>
            <a:r>
              <a:rPr lang="en-US" sz="800" dirty="0">
                <a:ea typeface="ＭＳ Ｐゴシック" pitchFamily="-111" charset="-128"/>
                <a:cs typeface="ＭＳ Ｐゴシック" pitchFamily="-111" charset="-128"/>
              </a:rPr>
              <a:t>: http://ofid.oxfordjournals.org/content/1/1/ofu024.full</a:t>
            </a:r>
          </a:p>
          <a:p>
            <a:endParaRPr lang="en-US" dirty="0">
              <a:ea typeface="ＭＳ Ｐゴシック" pitchFamily="-111" charset="-128"/>
              <a:cs typeface="ＭＳ Ｐゴシック" pitchFamily="-111" charset="-128"/>
            </a:endParaRPr>
          </a:p>
        </p:txBody>
      </p:sp>
      <p:sp>
        <p:nvSpPr>
          <p:cNvPr id="123908"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2016AE-8D37-774D-A7E1-2AC0B58F4E1D}" type="slidenum">
              <a:rPr kumimoji="0" lang="en-US" sz="1200" b="0" i="0" u="none" strike="noStrike" kern="1200" cap="none" spc="0" normalizeH="0" baseline="0" noProof="0">
                <a:ln>
                  <a:noFill/>
                </a:ln>
                <a:solidFill>
                  <a:prstClr val="black"/>
                </a:solidFill>
                <a:effectLst/>
                <a:uLnTx/>
                <a:uFillTx/>
                <a:latin typeface="Calibri"/>
                <a:ea typeface="+mn-ea"/>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Calibri"/>
              <a:sym typeface="Calibri"/>
            </a:endParaRPr>
          </a:p>
        </p:txBody>
      </p:sp>
    </p:spTree>
    <p:extLst>
      <p:ext uri="{BB962C8B-B14F-4D97-AF65-F5344CB8AC3E}">
        <p14:creationId xmlns:p14="http://schemas.microsoft.com/office/powerpoint/2010/main" val="2657110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i="0" u="sng" kern="1200" dirty="0">
                <a:solidFill>
                  <a:schemeClr val="tx1"/>
                </a:solidFill>
                <a:effectLst/>
                <a:latin typeface="+mn-lt"/>
                <a:ea typeface="+mn-ea"/>
                <a:cs typeface="+mn-cs"/>
                <a:hlinkClick r:id="rId3"/>
              </a:rPr>
              <a:t>Papillomavirus Res.</a:t>
            </a:r>
            <a:r>
              <a:rPr lang="fr-CA" sz="1200" b="0" i="0" kern="1200" dirty="0">
                <a:solidFill>
                  <a:schemeClr val="tx1"/>
                </a:solidFill>
                <a:effectLst/>
                <a:latin typeface="+mn-lt"/>
                <a:ea typeface="+mn-ea"/>
                <a:cs typeface="+mn-cs"/>
              </a:rPr>
              <a:t> 2019 </a:t>
            </a:r>
            <a:r>
              <a:rPr lang="fr-CA" sz="1200" b="0" i="0" kern="1200" dirty="0" err="1">
                <a:solidFill>
                  <a:schemeClr val="tx1"/>
                </a:solidFill>
                <a:effectLst/>
                <a:latin typeface="+mn-lt"/>
                <a:ea typeface="+mn-ea"/>
                <a:cs typeface="+mn-cs"/>
              </a:rPr>
              <a:t>Dec</a:t>
            </a:r>
            <a:r>
              <a:rPr lang="fr-CA" sz="1200" b="0" i="0" kern="1200" dirty="0">
                <a:solidFill>
                  <a:schemeClr val="tx1"/>
                </a:solidFill>
                <a:effectLst/>
                <a:latin typeface="+mn-lt"/>
                <a:ea typeface="+mn-ea"/>
                <a:cs typeface="+mn-cs"/>
              </a:rPr>
              <a:t>; 8: 100174.</a:t>
            </a:r>
          </a:p>
          <a:p>
            <a:r>
              <a:rPr lang="fr-CA" sz="1200" b="0" i="0" kern="1200" dirty="0" err="1">
                <a:solidFill>
                  <a:schemeClr val="tx1"/>
                </a:solidFill>
                <a:effectLst/>
                <a:latin typeface="+mn-lt"/>
                <a:ea typeface="+mn-ea"/>
                <a:cs typeface="+mn-cs"/>
              </a:rPr>
              <a:t>Published</a:t>
            </a:r>
            <a:r>
              <a:rPr lang="fr-CA" sz="1200" b="0" i="0" kern="1200" dirty="0">
                <a:solidFill>
                  <a:schemeClr val="tx1"/>
                </a:solidFill>
                <a:effectLst/>
                <a:latin typeface="+mn-lt"/>
                <a:ea typeface="+mn-ea"/>
                <a:cs typeface="+mn-cs"/>
              </a:rPr>
              <a:t> online 2019 Jun 25. </a:t>
            </a:r>
            <a:r>
              <a:rPr lang="fr-CA" sz="1200" b="0" i="0" kern="1200" dirty="0" err="1">
                <a:solidFill>
                  <a:schemeClr val="tx1"/>
                </a:solidFill>
                <a:effectLst/>
                <a:latin typeface="+mn-lt"/>
                <a:ea typeface="+mn-ea"/>
                <a:cs typeface="+mn-cs"/>
              </a:rPr>
              <a:t>doi</a:t>
            </a:r>
            <a:r>
              <a:rPr lang="fr-CA" sz="1200" b="0" i="0" kern="1200" dirty="0">
                <a:solidFill>
                  <a:schemeClr val="tx1"/>
                </a:solidFill>
                <a:effectLst/>
                <a:latin typeface="+mn-lt"/>
                <a:ea typeface="+mn-ea"/>
                <a:cs typeface="+mn-cs"/>
              </a:rPr>
              <a:t>: </a:t>
            </a:r>
            <a:r>
              <a:rPr lang="fr-CA" sz="1200" b="0" i="0" u="sng" kern="1200" dirty="0">
                <a:solidFill>
                  <a:schemeClr val="tx1"/>
                </a:solidFill>
                <a:effectLst/>
                <a:latin typeface="+mn-lt"/>
                <a:ea typeface="+mn-ea"/>
                <a:cs typeface="+mn-cs"/>
                <a:hlinkClick r:id="rId4"/>
              </a:rPr>
              <a:t>10.1016/j.pvr.2019.100174</a:t>
            </a:r>
            <a:endParaRPr lang="fr-CA" sz="1200" b="0" i="0" kern="1200" dirty="0">
              <a:solidFill>
                <a:schemeClr val="tx1"/>
              </a:solidFill>
              <a:effectLst/>
              <a:latin typeface="+mn-lt"/>
              <a:ea typeface="+mn-ea"/>
              <a:cs typeface="+mn-cs"/>
            </a:endParaRPr>
          </a:p>
          <a:p>
            <a:r>
              <a:rPr lang="fr-CA" sz="1200" b="0" i="0" kern="1200" dirty="0">
                <a:solidFill>
                  <a:schemeClr val="tx1"/>
                </a:solidFill>
                <a:effectLst/>
                <a:latin typeface="+mn-lt"/>
                <a:ea typeface="+mn-ea"/>
                <a:cs typeface="+mn-cs"/>
              </a:rPr>
              <a:t>PMCID: PMC6603434</a:t>
            </a:r>
          </a:p>
          <a:p>
            <a:r>
              <a:rPr lang="fr-CA" sz="1200" b="0" i="0" kern="1200" dirty="0">
                <a:solidFill>
                  <a:schemeClr val="tx1"/>
                </a:solidFill>
                <a:effectLst/>
                <a:latin typeface="+mn-lt"/>
                <a:ea typeface="+mn-ea"/>
                <a:cs typeface="+mn-cs"/>
              </a:rPr>
              <a:t>PMID: </a:t>
            </a:r>
            <a:r>
              <a:rPr lang="fr-CA" sz="1200" b="0" i="0" u="sng" kern="1200" dirty="0">
                <a:solidFill>
                  <a:schemeClr val="tx1"/>
                </a:solidFill>
                <a:effectLst/>
                <a:latin typeface="+mn-lt"/>
                <a:ea typeface="+mn-ea"/>
                <a:cs typeface="+mn-cs"/>
                <a:hlinkClick r:id="rId5"/>
              </a:rPr>
              <a:t>31252073</a:t>
            </a:r>
            <a:endParaRPr lang="fr-CA" sz="1200" b="0" i="0" kern="1200" dirty="0">
              <a:solidFill>
                <a:schemeClr val="tx1"/>
              </a:solidFill>
              <a:effectLst/>
              <a:latin typeface="+mn-lt"/>
              <a:ea typeface="+mn-ea"/>
              <a:cs typeface="+mn-cs"/>
            </a:endParaRPr>
          </a:p>
          <a:p>
            <a:r>
              <a:rPr lang="fr-CA" sz="1200" b="0" i="0" kern="1200" dirty="0">
                <a:solidFill>
                  <a:schemeClr val="tx1"/>
                </a:solidFill>
                <a:effectLst/>
                <a:latin typeface="+mn-lt"/>
                <a:ea typeface="+mn-ea"/>
                <a:cs typeface="+mn-cs"/>
              </a:rPr>
              <a:t>HPV vaccination in HIV infection</a:t>
            </a:r>
          </a:p>
          <a:p>
            <a:r>
              <a:rPr lang="fr-CA" sz="1200" b="0" i="0" u="sng" kern="1200" dirty="0">
                <a:solidFill>
                  <a:schemeClr val="tx1"/>
                </a:solidFill>
                <a:effectLst/>
                <a:latin typeface="+mn-lt"/>
                <a:ea typeface="+mn-ea"/>
                <a:cs typeface="+mn-cs"/>
                <a:hlinkClick r:id="rId6"/>
              </a:rPr>
              <a:t>Charles JN. Lacey</a:t>
            </a:r>
            <a:endParaRPr lang="fr-CA" sz="1200" b="0" i="0" kern="1200" dirty="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13D5A-3420-3B40-84D6-BC4C5E1FF9A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705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est distribué au Canada : </a:t>
            </a:r>
            <a:r>
              <a:rPr lang="fr-CA" dirty="0" err="1"/>
              <a:t>Shingrix</a:t>
            </a:r>
            <a:r>
              <a:rPr lang="fr-CA" dirty="0"/>
              <a:t> (GSK</a:t>
            </a:r>
          </a:p>
          <a:p>
            <a:r>
              <a:rPr lang="fr-FR" b="1" dirty="0"/>
              <a:t>Zona</a:t>
            </a:r>
            <a:r>
              <a:rPr lang="fr-FR" dirty="0"/>
              <a:t> :	</a:t>
            </a:r>
            <a:endParaRPr lang="fr-CA" dirty="0"/>
          </a:p>
          <a:p>
            <a:pPr>
              <a:buFont typeface="Wingdings" panose="05000000000000000000" pitchFamily="2" charset="2"/>
              <a:buChar char="Ø"/>
            </a:pPr>
            <a:r>
              <a:rPr lang="fr-FR" dirty="0"/>
              <a:t>L’infection par le VIH n’est pas une indication en soi.</a:t>
            </a:r>
            <a:endParaRPr lang="fr-CA" dirty="0"/>
          </a:p>
          <a:p>
            <a:pPr>
              <a:buFont typeface="Wingdings" panose="05000000000000000000" pitchFamily="2" charset="2"/>
              <a:buChar char="Ø"/>
            </a:pPr>
            <a:r>
              <a:rPr lang="fr-CA" dirty="0"/>
              <a:t>Le CIQ recommande l’utilisation préférentielle du vaccin Zona-SU à celle du vaccin Zona-VA. </a:t>
            </a:r>
          </a:p>
          <a:p>
            <a:pPr>
              <a:buFont typeface="Wingdings" panose="05000000000000000000" pitchFamily="2" charset="2"/>
              <a:buChar char="Ø"/>
            </a:pPr>
            <a:r>
              <a:rPr lang="fr-CA" dirty="0"/>
              <a:t>Le vaccin Zona-VA peut être utilisé seulement si le vaccin Zona-SU n’est pas disponible ou contre-indiqué. Dans ce cas, </a:t>
            </a:r>
            <a:r>
              <a:rPr lang="fr-FR" dirty="0"/>
              <a:t>vacciner les personnes âgées de 50 ans ou plus chez qui le nombre de CD4 est ≥ 200/µl</a:t>
            </a:r>
            <a:r>
              <a:rPr lang="fr-CA"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endParaRPr lang="fr-CA" dirty="0"/>
          </a:p>
        </p:txBody>
      </p:sp>
      <p:sp>
        <p:nvSpPr>
          <p:cNvPr id="5" name="Espace réservé du pied de page 4">
            <a:extLst>
              <a:ext uri="{FF2B5EF4-FFF2-40B4-BE49-F238E27FC236}">
                <a16:creationId xmlns:a16="http://schemas.microsoft.com/office/drawing/2014/main" id="{0966B5AD-7DF6-41BF-9D60-9FD65A40C81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Calibri"/>
              <a:sym typeface="Calibri"/>
            </a:endParaRPr>
          </a:p>
        </p:txBody>
      </p:sp>
    </p:spTree>
    <p:extLst>
      <p:ext uri="{BB962C8B-B14F-4D97-AF65-F5344CB8AC3E}">
        <p14:creationId xmlns:p14="http://schemas.microsoft.com/office/powerpoint/2010/main" val="4131333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hape 689"/>
          <p:cNvSpPr>
            <a:spLocks noGrp="1" noRot="1" noChangeAspect="1"/>
          </p:cNvSpPr>
          <p:nvPr>
            <p:ph type="sldImg"/>
          </p:nvPr>
        </p:nvSpPr>
        <p:spPr>
          <a:xfrm>
            <a:off x="381000" y="685800"/>
            <a:ext cx="6096000" cy="3429000"/>
          </a:xfrm>
          <a:prstGeom prst="rect">
            <a:avLst/>
          </a:prstGeom>
        </p:spPr>
        <p:txBody>
          <a:bodyPr/>
          <a:lstStyle/>
          <a:p>
            <a:endParaRPr/>
          </a:p>
        </p:txBody>
      </p:sp>
      <p:sp>
        <p:nvSpPr>
          <p:cNvPr id="690" name="Shape 690"/>
          <p:cNvSpPr>
            <a:spLocks noGrp="1"/>
          </p:cNvSpPr>
          <p:nvPr>
            <p:ph type="body" sz="quarter" idx="1"/>
          </p:nvPr>
        </p:nvSpPr>
        <p:spPr>
          <a:prstGeom prst="rect">
            <a:avLst/>
          </a:prstGeom>
        </p:spPr>
        <p:txBody>
          <a:bodyPr/>
          <a:lstStyle>
            <a:lvl1pPr defTabSz="457200"/>
          </a:lstStyle>
          <a:p>
            <a:r>
              <a:t>Jansen et al. BMC Infectious Diseases 2013, 13:372 http://www.biomedcentral.com/1471-2334/13/372</a:t>
            </a:r>
          </a:p>
        </p:txBody>
      </p:sp>
    </p:spTree>
    <p:extLst>
      <p:ext uri="{BB962C8B-B14F-4D97-AF65-F5344CB8AC3E}">
        <p14:creationId xmlns:p14="http://schemas.microsoft.com/office/powerpoint/2010/main" val="466497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875418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https://</a:t>
            </a:r>
            <a:r>
              <a:rPr lang="fr-CA" dirty="0" err="1"/>
              <a:t>www.cdc.gov</a:t>
            </a:r>
            <a:r>
              <a:rPr lang="fr-CA" dirty="0"/>
              <a:t>/</a:t>
            </a:r>
            <a:r>
              <a:rPr lang="fr-CA" dirty="0" err="1"/>
              <a:t>meningococcal</a:t>
            </a:r>
            <a:r>
              <a:rPr lang="fr-CA" dirty="0"/>
              <a:t>/</a:t>
            </a:r>
            <a:r>
              <a:rPr lang="fr-CA" dirty="0" err="1"/>
              <a:t>outbreaks</a:t>
            </a:r>
            <a:r>
              <a:rPr lang="fr-CA" dirty="0"/>
              <a:t>/FL2022.html</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8A0D2-A41E-1945-A7C8-E51BB8829F13}"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732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https://</a:t>
            </a:r>
            <a:r>
              <a:rPr lang="fr-CA" dirty="0" err="1"/>
              <a:t>www.cdc.gov</a:t>
            </a:r>
            <a:r>
              <a:rPr lang="fr-CA" dirty="0"/>
              <a:t>/</a:t>
            </a:r>
            <a:r>
              <a:rPr lang="fr-CA" dirty="0" err="1"/>
              <a:t>meningococcal</a:t>
            </a:r>
            <a:r>
              <a:rPr lang="fr-CA" dirty="0"/>
              <a:t>/</a:t>
            </a:r>
            <a:r>
              <a:rPr lang="fr-CA" dirty="0" err="1"/>
              <a:t>outbreaks</a:t>
            </a:r>
            <a:r>
              <a:rPr lang="fr-CA" dirty="0"/>
              <a:t>/FL2022.html</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8A0D2-A41E-1945-A7C8-E51BB8829F13}"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724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31991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68950" cy="3133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825500" rtl="0" eaLnBrk="1" fontAlgn="auto" latinLnBrk="0" hangingPunct="0">
              <a:lnSpc>
                <a:spcPct val="100000"/>
              </a:lnSpc>
              <a:spcBef>
                <a:spcPts val="3400"/>
              </a:spcBef>
              <a:spcAft>
                <a:spcPts val="0"/>
              </a:spcAft>
              <a:buClrTx/>
              <a:buSzTx/>
              <a:buFontTx/>
              <a:buNone/>
              <a:tabLst/>
              <a:defRPr/>
            </a:pPr>
            <a:fld id="{FB19219F-4424-7F41-B474-9E6E1CE25483}" type="slidenum">
              <a:rPr kumimoji="0" lang="fr-FR" sz="3000" b="0" i="0" u="none" strike="noStrike" kern="0" cap="none" spc="0" normalizeH="0" baseline="0" noProof="0" smtClean="0">
                <a:ln>
                  <a:noFill/>
                </a:ln>
                <a:solidFill>
                  <a:srgbClr val="000000"/>
                </a:solidFill>
                <a:effectLst/>
                <a:uLnTx/>
                <a:uFillTx/>
                <a:latin typeface="Tw Cen MT"/>
                <a:cs typeface="Calibri"/>
                <a:sym typeface="Tw Cen MT"/>
              </a:rPr>
              <a:pPr marL="0" marR="0" lvl="0" indent="0" algn="l" defTabSz="825500" rtl="0" eaLnBrk="1" fontAlgn="auto" latinLnBrk="0" hangingPunct="0">
                <a:lnSpc>
                  <a:spcPct val="100000"/>
                </a:lnSpc>
                <a:spcBef>
                  <a:spcPts val="3400"/>
                </a:spcBef>
                <a:spcAft>
                  <a:spcPts val="0"/>
                </a:spcAft>
                <a:buClrTx/>
                <a:buSzTx/>
                <a:buFontTx/>
                <a:buNone/>
                <a:tabLst/>
                <a:defRPr/>
              </a:pPr>
              <a:t>16</a:t>
            </a:fld>
            <a:endParaRPr kumimoji="0" lang="fr-FR" sz="3000" b="0" i="0" u="none" strike="noStrike" kern="0" cap="none" spc="0" normalizeH="0" baseline="0" noProof="0">
              <a:ln>
                <a:noFill/>
              </a:ln>
              <a:solidFill>
                <a:srgbClr val="000000"/>
              </a:solidFill>
              <a:effectLst/>
              <a:uLnTx/>
              <a:uFillTx/>
              <a:latin typeface="Tw Cen MT"/>
              <a:cs typeface="Calibri"/>
              <a:sym typeface="Tw Cen MT"/>
            </a:endParaRPr>
          </a:p>
        </p:txBody>
      </p:sp>
    </p:spTree>
    <p:extLst>
      <p:ext uri="{BB962C8B-B14F-4D97-AF65-F5344CB8AC3E}">
        <p14:creationId xmlns:p14="http://schemas.microsoft.com/office/powerpoint/2010/main" val="30748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dirty="0"/>
              <a:t>	</a:t>
            </a:r>
            <a:endParaRPr lang="fr-CA" dirty="0"/>
          </a:p>
          <a:p>
            <a:r>
              <a:rPr lang="fr-FR" dirty="0"/>
              <a:t>Il existe 2 vaccins recommandés pour le PVVIH : le vaccin conjugué (</a:t>
            </a:r>
            <a:r>
              <a:rPr lang="fr-CA" dirty="0" err="1"/>
              <a:t>Prevnar</a:t>
            </a:r>
            <a:r>
              <a:rPr lang="fr-CA" dirty="0"/>
              <a:t> 13® ou PC13) et le vaccin polysaccharidique (</a:t>
            </a:r>
            <a:r>
              <a:rPr lang="fr-CA" dirty="0" err="1"/>
              <a:t>Pneumovax</a:t>
            </a:r>
            <a:r>
              <a:rPr lang="fr-CA" dirty="0"/>
              <a:t>® 23 ou PP23).</a:t>
            </a:r>
          </a:p>
          <a:p>
            <a:endParaRPr lang="fr-CA" dirty="0"/>
          </a:p>
          <a:p>
            <a:r>
              <a:rPr lang="fr-CA" dirty="0"/>
              <a:t>PIQ: </a:t>
            </a:r>
          </a:p>
          <a:p>
            <a:r>
              <a:rPr lang="fr-CA" dirty="0"/>
              <a:t>Administrer 1 dose additionnelle 5 ans plus tard chez les personnes présentant état d’immunodépression</a:t>
            </a:r>
          </a:p>
          <a:p>
            <a:r>
              <a:rPr lang="fr-CA" dirty="0"/>
              <a:t>(infection par le VIH et sida).</a:t>
            </a:r>
          </a:p>
          <a:p>
            <a:endParaRPr lang="fr-CA" dirty="0"/>
          </a:p>
          <a:p>
            <a:r>
              <a:rPr lang="fr-CA" dirty="0"/>
              <a:t>Administrer 1 dose de vaccin aux personnes âgées de 65 ans et plus, peu importe le nombre de doses reçues avant l’âge de 65 ans, en respectant un intervalle de 5 ans depuis la dernière dose</a:t>
            </a:r>
          </a:p>
          <a:p>
            <a:endParaRPr lang="fr-CA" dirty="0"/>
          </a:p>
        </p:txBody>
      </p:sp>
      <p:sp>
        <p:nvSpPr>
          <p:cNvPr id="5" name="Espace réservé du pied de page 4">
            <a:extLst>
              <a:ext uri="{FF2B5EF4-FFF2-40B4-BE49-F238E27FC236}">
                <a16:creationId xmlns:a16="http://schemas.microsoft.com/office/drawing/2014/main" id="{B46CE117-005C-4F28-B782-413BF4FB448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Calibri"/>
              <a:sym typeface="Calibri"/>
            </a:endParaRPr>
          </a:p>
        </p:txBody>
      </p:sp>
    </p:spTree>
    <p:extLst>
      <p:ext uri="{BB962C8B-B14F-4D97-AF65-F5344CB8AC3E}">
        <p14:creationId xmlns:p14="http://schemas.microsoft.com/office/powerpoint/2010/main" val="4182423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est distribué au Canada : </a:t>
            </a:r>
            <a:r>
              <a:rPr lang="fr-CA" dirty="0" err="1"/>
              <a:t>Shingrix</a:t>
            </a:r>
            <a:r>
              <a:rPr lang="fr-CA" dirty="0"/>
              <a:t> (GSK</a:t>
            </a:r>
          </a:p>
          <a:p>
            <a:r>
              <a:rPr lang="fr-FR" b="1" dirty="0"/>
              <a:t>Zona</a:t>
            </a:r>
            <a:r>
              <a:rPr lang="fr-FR" dirty="0"/>
              <a:t> :	</a:t>
            </a:r>
            <a:endParaRPr lang="fr-CA" dirty="0"/>
          </a:p>
          <a:p>
            <a:pPr>
              <a:buFont typeface="Wingdings" panose="05000000000000000000" pitchFamily="2" charset="2"/>
              <a:buChar char="Ø"/>
            </a:pPr>
            <a:r>
              <a:rPr lang="fr-FR" dirty="0"/>
              <a:t>L’infection par le VIH n’est pas une indication en soi.</a:t>
            </a:r>
            <a:endParaRPr lang="fr-CA" dirty="0"/>
          </a:p>
          <a:p>
            <a:pPr>
              <a:buFont typeface="Wingdings" panose="05000000000000000000" pitchFamily="2" charset="2"/>
              <a:buChar char="Ø"/>
            </a:pPr>
            <a:r>
              <a:rPr lang="fr-CA" dirty="0"/>
              <a:t>Le CIQ recommande l’utilisation préférentielle du vaccin Zona-SU à celle du vaccin Zona-VA. </a:t>
            </a:r>
          </a:p>
          <a:p>
            <a:pPr>
              <a:buFont typeface="Wingdings" panose="05000000000000000000" pitchFamily="2" charset="2"/>
              <a:buChar char="Ø"/>
            </a:pPr>
            <a:r>
              <a:rPr lang="fr-CA" dirty="0"/>
              <a:t>Le vaccin Zona-VA peut être utilisé seulement si le vaccin Zona-SU n’est pas disponible ou contre-indiqué. Dans ce cas, </a:t>
            </a:r>
            <a:r>
              <a:rPr lang="fr-FR" dirty="0"/>
              <a:t>vacciner les personnes âgées de 50 ans ou plus chez qui le nombre de CD4 est ≥ 200/µl</a:t>
            </a:r>
            <a:r>
              <a:rPr lang="fr-CA"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endParaRPr lang="fr-CA" dirty="0"/>
          </a:p>
        </p:txBody>
      </p:sp>
      <p:sp>
        <p:nvSpPr>
          <p:cNvPr id="5" name="Espace réservé du pied de page 4">
            <a:extLst>
              <a:ext uri="{FF2B5EF4-FFF2-40B4-BE49-F238E27FC236}">
                <a16:creationId xmlns:a16="http://schemas.microsoft.com/office/drawing/2014/main" id="{0966B5AD-7DF6-41BF-9D60-9FD65A40C81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Calibri"/>
              <a:sym typeface="Calibri"/>
            </a:endParaRPr>
          </a:p>
        </p:txBody>
      </p:sp>
    </p:spTree>
    <p:extLst>
      <p:ext uri="{BB962C8B-B14F-4D97-AF65-F5344CB8AC3E}">
        <p14:creationId xmlns:p14="http://schemas.microsoft.com/office/powerpoint/2010/main" val="4241656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Vacciner les garçons et les hommes âgés de 9 à 26 ans immunodéprimés ou infectés par le VIH.</a:t>
            </a:r>
            <a:r>
              <a:rPr lang="fr-FR" dirty="0"/>
              <a:t> </a:t>
            </a:r>
          </a:p>
          <a:p>
            <a:endParaRPr lang="fr-FR" dirty="0"/>
          </a:p>
          <a:p>
            <a:r>
              <a:rPr lang="fr-FR" dirty="0"/>
              <a:t>Les recommandations internationales sur l’utilité de cette vaccination chez l’adulte infecté par le VIH de plus de 26 ans ne sont pas unanimes.</a:t>
            </a:r>
            <a:endParaRPr lang="fr-CA" dirty="0"/>
          </a:p>
          <a:p>
            <a:pPr lvl="1"/>
            <a:r>
              <a:rPr lang="fr-FR" dirty="0"/>
              <a:t>Le CCNI ne fixe aucune limite d’âge à la vaccination.</a:t>
            </a:r>
            <a:endParaRPr lang="fr-CA" dirty="0"/>
          </a:p>
          <a:p>
            <a:endParaRPr lang="fr-CA" dirty="0"/>
          </a:p>
        </p:txBody>
      </p:sp>
      <p:sp>
        <p:nvSpPr>
          <p:cNvPr id="5" name="Espace réservé du pied de page 4">
            <a:extLst>
              <a:ext uri="{FF2B5EF4-FFF2-40B4-BE49-F238E27FC236}">
                <a16:creationId xmlns:a16="http://schemas.microsoft.com/office/drawing/2014/main" id="{F615448A-A1E7-44AD-BA8E-95AE2DAC063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Calibri"/>
              <a:sym typeface="Calibri"/>
            </a:endParaRPr>
          </a:p>
        </p:txBody>
      </p:sp>
    </p:spTree>
    <p:extLst>
      <p:ext uri="{BB962C8B-B14F-4D97-AF65-F5344CB8AC3E}">
        <p14:creationId xmlns:p14="http://schemas.microsoft.com/office/powerpoint/2010/main" val="152555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86000" y="514350"/>
            <a:ext cx="4572000" cy="257175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506019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471022"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Calibri"/>
              <a:sym typeface="Calibri"/>
            </a:endParaRPr>
          </a:p>
        </p:txBody>
      </p:sp>
      <p:sp>
        <p:nvSpPr>
          <p:cNvPr id="5" name="Footer Placeholder 4"/>
          <p:cNvSpPr>
            <a:spLocks noGrp="1"/>
          </p:cNvSpPr>
          <p:nvPr>
            <p:ph type="ftr" sz="quarter" idx="4"/>
          </p:nvPr>
        </p:nvSpPr>
        <p:spPr/>
        <p:txBody>
          <a:bodyPr/>
          <a:lstStyle/>
          <a:p>
            <a:pPr marL="0" marR="0" lvl="0" indent="0" algn="l" defTabSz="471022"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Calibri"/>
              <a:sym typeface="Calibri"/>
            </a:endParaRPr>
          </a:p>
        </p:txBody>
      </p:sp>
      <p:sp>
        <p:nvSpPr>
          <p:cNvPr id="6" name="Slide Number Placeholder 5"/>
          <p:cNvSpPr>
            <a:spLocks noGrp="1"/>
          </p:cNvSpPr>
          <p:nvPr>
            <p:ph type="sldNum" sz="quarter" idx="5"/>
          </p:nvPr>
        </p:nvSpPr>
        <p:spPr/>
        <p:txBody>
          <a:bodyPr/>
          <a:lstStyle/>
          <a:p>
            <a:pPr marL="0" marR="0" lvl="0" indent="0" algn="l" defTabSz="471022" rtl="0" eaLnBrk="1" fontAlgn="auto" latinLnBrk="0" hangingPunct="0">
              <a:lnSpc>
                <a:spcPct val="100000"/>
              </a:lnSpc>
              <a:spcBef>
                <a:spcPts val="0"/>
              </a:spcBef>
              <a:spcAft>
                <a:spcPts val="0"/>
              </a:spcAft>
              <a:buClrTx/>
              <a:buSzTx/>
              <a:buFontTx/>
              <a:buNone/>
              <a:tabLst/>
              <a:defRPr/>
            </a:pPr>
            <a:fld id="{1428D681-7867-E949-A3D2-41DDE609BEDB}" type="slidenum">
              <a:rPr kumimoji="0" lang="en-US" sz="1800" b="0" i="0" u="none" strike="noStrike" kern="0" cap="none" spc="0" normalizeH="0" baseline="0" noProof="0">
                <a:ln>
                  <a:noFill/>
                </a:ln>
                <a:solidFill>
                  <a:prstClr val="black"/>
                </a:solidFill>
                <a:effectLst/>
                <a:uLnTx/>
                <a:uFillTx/>
                <a:latin typeface="Calibri"/>
                <a:cs typeface="Calibri"/>
                <a:sym typeface="Calibri"/>
              </a:rPr>
              <a:pPr marL="0" marR="0" lvl="0" indent="0" algn="l" defTabSz="471022" rtl="0" eaLnBrk="1" fontAlgn="auto" latinLnBrk="0" hangingPunct="0">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prstClr val="black"/>
              </a:solidFill>
              <a:effectLst/>
              <a:uLnTx/>
              <a:uFillTx/>
              <a:latin typeface="Calibri"/>
              <a:cs typeface="Calibri"/>
              <a:sym typeface="Calibri"/>
            </a:endParaRPr>
          </a:p>
        </p:txBody>
      </p:sp>
    </p:spTree>
    <p:extLst>
      <p:ext uri="{BB962C8B-B14F-4D97-AF65-F5344CB8AC3E}">
        <p14:creationId xmlns:p14="http://schemas.microsoft.com/office/powerpoint/2010/main" val="1475829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853" indent="-233853">
              <a:spcBef>
                <a:spcPct val="0"/>
              </a:spcBef>
              <a:buFontTx/>
              <a:buAutoNum type="arabicPeriod"/>
              <a:defRPr/>
            </a:pPr>
            <a:r>
              <a:rPr lang="en-US" altLang="en-US" sz="1200" dirty="0">
                <a:cs typeface="Arial" panose="020B0604020202020204" pitchFamily="34" charset="0"/>
              </a:rPr>
              <a:t>Forman D et al. Global burden of HPV and related diseases. </a:t>
            </a:r>
            <a:r>
              <a:rPr lang="en-US" altLang="en-US" sz="1200" i="1" dirty="0">
                <a:cs typeface="Arial" panose="020B0604020202020204" pitchFamily="34" charset="0"/>
              </a:rPr>
              <a:t>Vaccine</a:t>
            </a:r>
            <a:r>
              <a:rPr lang="en-US" altLang="en-US" sz="1200" dirty="0">
                <a:cs typeface="Arial" panose="020B0604020202020204" pitchFamily="34" charset="0"/>
              </a:rPr>
              <a:t>.</a:t>
            </a:r>
            <a:r>
              <a:rPr lang="en-US" altLang="en-US" sz="1200" baseline="0" dirty="0">
                <a:cs typeface="Arial" panose="020B0604020202020204" pitchFamily="34" charset="0"/>
              </a:rPr>
              <a:t> 2012;30S:F12–F23.</a:t>
            </a:r>
          </a:p>
          <a:p>
            <a:pPr marL="233853" indent="-233853">
              <a:spcBef>
                <a:spcPct val="0"/>
              </a:spcBef>
              <a:buFontTx/>
              <a:buAutoNum type="arabicPeriod"/>
              <a:defRPr/>
            </a:pPr>
            <a:r>
              <a:rPr lang="en-US" altLang="en-US" sz="1200" baseline="0" dirty="0" err="1">
                <a:cs typeface="Arial" panose="020B0604020202020204" pitchFamily="34" charset="0"/>
              </a:rPr>
              <a:t>Ferlay</a:t>
            </a:r>
            <a:r>
              <a:rPr lang="en-US" altLang="en-US" sz="1200" baseline="0" dirty="0">
                <a:cs typeface="Arial" panose="020B0604020202020204" pitchFamily="34" charset="0"/>
              </a:rPr>
              <a:t> J et al. GLOBOCAN 2012. http://globocan.iarc.fr/old/summary_table_site-html.asp?selection=4162&amp;title=Cervix+uteri&amp;sex=2&amp;type=0&amp;window=1&amp;africa=1&amp;america=2&amp;asia=3&amp;europe=4&amp;oceania=5&amp;build=6&amp;sort=0&amp;submit=%C2%A0Execute. Accessed April 4, 2018.</a:t>
            </a:r>
          </a:p>
          <a:p>
            <a:pPr marL="233853" indent="-233853">
              <a:spcBef>
                <a:spcPct val="0"/>
              </a:spcBef>
              <a:buFontTx/>
              <a:buAutoNum type="arabicPeriod"/>
              <a:defRPr/>
            </a:pPr>
            <a:r>
              <a:rPr lang="en-US" altLang="en-US" sz="1200" baseline="0" dirty="0">
                <a:cs typeface="Arial" panose="020B0604020202020204" pitchFamily="34" charset="0"/>
              </a:rPr>
              <a:t>CDC. HPV and oropharyngeal cancers. https://www.cdc.gov/cancer/hpv/basic_info/hpv_oropharyngeal.htm. Accessed April 4, 2018.</a:t>
            </a:r>
            <a:endParaRPr lang="en-US" altLang="en-US" sz="1200" dirty="0">
              <a:cs typeface="Arial" panose="020B0604020202020204" pitchFamily="34" charset="0"/>
            </a:endParaRPr>
          </a:p>
          <a:p>
            <a:pPr marL="233853" indent="-233853">
              <a:spcBef>
                <a:spcPct val="0"/>
              </a:spcBef>
              <a:buFontTx/>
              <a:buAutoNum type="arabicPeriod"/>
              <a:defRPr/>
            </a:pPr>
            <a:r>
              <a:rPr lang="en-US" altLang="en-US" sz="1200" dirty="0" err="1">
                <a:cs typeface="Arial" panose="020B0604020202020204" pitchFamily="34" charset="0"/>
              </a:rPr>
              <a:t>Derkay</a:t>
            </a:r>
            <a:r>
              <a:rPr lang="en-US" altLang="en-US" sz="1200" dirty="0">
                <a:cs typeface="Arial" panose="020B0604020202020204" pitchFamily="34" charset="0"/>
              </a:rPr>
              <a:t> C et al. </a:t>
            </a:r>
            <a:r>
              <a:rPr lang="en-US" altLang="en-US" sz="1200" i="1" dirty="0">
                <a:cs typeface="Arial" panose="020B0604020202020204" pitchFamily="34" charset="0"/>
              </a:rPr>
              <a:t>Laryngoscope</a:t>
            </a:r>
            <a:r>
              <a:rPr lang="en-US" altLang="en-US" sz="1200" dirty="0">
                <a:cs typeface="Arial" panose="020B0604020202020204" pitchFamily="34" charset="0"/>
              </a:rPr>
              <a:t>.</a:t>
            </a:r>
            <a:r>
              <a:rPr lang="en-US" altLang="en-US" sz="1200" baseline="0" dirty="0">
                <a:cs typeface="Arial" panose="020B0604020202020204" pitchFamily="34" charset="0"/>
              </a:rPr>
              <a:t> 2008;118(7):1236–1247.</a:t>
            </a:r>
            <a:endParaRPr lang="en-US" altLang="en-US" sz="1200" dirty="0">
              <a:cs typeface="Arial" panose="020B0604020202020204" pitchFamily="34" charset="0"/>
            </a:endParaRPr>
          </a:p>
          <a:p>
            <a:pPr marL="233853" indent="-233853">
              <a:spcBef>
                <a:spcPct val="0"/>
              </a:spcBef>
              <a:buFontTx/>
              <a:buAutoNum type="arabicPeriod"/>
              <a:defRPr/>
            </a:pPr>
            <a:r>
              <a:rPr lang="en-US" altLang="en-US" sz="1200" dirty="0" err="1">
                <a:cs typeface="Arial" panose="020B0604020202020204" pitchFamily="34" charset="0"/>
              </a:rPr>
              <a:t>Niyibizi</a:t>
            </a:r>
            <a:r>
              <a:rPr lang="en-US" altLang="en-US" sz="1200" dirty="0">
                <a:cs typeface="Arial" panose="020B0604020202020204" pitchFamily="34" charset="0"/>
              </a:rPr>
              <a:t> J et al. </a:t>
            </a:r>
            <a:r>
              <a:rPr lang="en-US" altLang="en-US" sz="1200" i="1" dirty="0">
                <a:cs typeface="Arial" panose="020B0604020202020204" pitchFamily="34" charset="0"/>
              </a:rPr>
              <a:t>J Ped </a:t>
            </a:r>
            <a:r>
              <a:rPr lang="en-US" altLang="en-US" sz="1200" i="1" dirty="0" err="1">
                <a:cs typeface="Arial" panose="020B0604020202020204" pitchFamily="34" charset="0"/>
              </a:rPr>
              <a:t>Otrorhinolaryngology</a:t>
            </a:r>
            <a:r>
              <a:rPr lang="en-US" altLang="en-US" sz="1200" i="0" dirty="0">
                <a:cs typeface="Arial" panose="020B0604020202020204" pitchFamily="34" charset="0"/>
              </a:rPr>
              <a:t>.</a:t>
            </a:r>
            <a:r>
              <a:rPr lang="en-US" altLang="en-US" sz="1200" i="0" baseline="0" dirty="0">
                <a:cs typeface="Arial" panose="020B0604020202020204" pitchFamily="34" charset="0"/>
              </a:rPr>
              <a:t> 2014;78:186–197.</a:t>
            </a:r>
          </a:p>
          <a:p>
            <a:pPr marL="233853" indent="-233853">
              <a:spcBef>
                <a:spcPct val="0"/>
              </a:spcBef>
              <a:buFontTx/>
              <a:buAutoNum type="arabicPeriod"/>
              <a:defRPr/>
            </a:pPr>
            <a:r>
              <a:rPr lang="en-US" altLang="en-US" sz="1200" i="0" baseline="0" dirty="0" err="1">
                <a:cs typeface="Arial" panose="020B0604020202020204" pitchFamily="34" charset="0"/>
              </a:rPr>
              <a:t>Wiatrak</a:t>
            </a:r>
            <a:r>
              <a:rPr lang="en-US" altLang="en-US" sz="1200" i="0" baseline="0" dirty="0">
                <a:cs typeface="Arial" panose="020B0604020202020204" pitchFamily="34" charset="0"/>
              </a:rPr>
              <a:t> BJ et al, </a:t>
            </a:r>
            <a:r>
              <a:rPr lang="en-US" altLang="en-US" sz="1200" i="1" baseline="0" dirty="0">
                <a:cs typeface="Arial" panose="020B0604020202020204" pitchFamily="34" charset="0"/>
              </a:rPr>
              <a:t>Laryngoscope</a:t>
            </a:r>
            <a:r>
              <a:rPr lang="en-US" altLang="en-US" sz="1200" i="0" baseline="0" dirty="0">
                <a:cs typeface="Arial" panose="020B0604020202020204" pitchFamily="34" charset="0"/>
              </a:rPr>
              <a:t>. 2004;114:1–23.</a:t>
            </a:r>
            <a:endParaRPr lang="en-US" altLang="en-US" sz="1200" dirty="0">
              <a:cs typeface="Arial" panose="020B0604020202020204" pitchFamily="34" charset="0"/>
            </a:endParaRPr>
          </a:p>
          <a:p>
            <a:pPr marL="233853" indent="-233853">
              <a:spcBef>
                <a:spcPct val="0"/>
              </a:spcBef>
              <a:buFontTx/>
              <a:buAutoNum type="arabicPeriod"/>
              <a:defRPr/>
            </a:pPr>
            <a:r>
              <a:rPr lang="en-US" altLang="en-US" sz="1200" dirty="0" err="1">
                <a:cs typeface="Arial" panose="020B0604020202020204" pitchFamily="34" charset="0"/>
              </a:rPr>
              <a:t>Campisi</a:t>
            </a:r>
            <a:r>
              <a:rPr lang="en-US" altLang="en-US" sz="1200" dirty="0">
                <a:cs typeface="Arial" panose="020B0604020202020204" pitchFamily="34" charset="0"/>
              </a:rPr>
              <a:t> P</a:t>
            </a:r>
            <a:r>
              <a:rPr lang="en-US" altLang="en-US" sz="1200" baseline="0" dirty="0">
                <a:cs typeface="Arial" panose="020B0604020202020204" pitchFamily="34" charset="0"/>
              </a:rPr>
              <a:t> et al. </a:t>
            </a:r>
            <a:r>
              <a:rPr lang="en-US" altLang="en-US" sz="1200" i="1" baseline="0" dirty="0">
                <a:cs typeface="Arial" panose="020B0604020202020204" pitchFamily="34" charset="0"/>
              </a:rPr>
              <a:t>Laryngoscope.</a:t>
            </a:r>
            <a:r>
              <a:rPr lang="en-US" altLang="en-US" sz="1200" i="0" baseline="0" dirty="0">
                <a:cs typeface="Arial" panose="020B0604020202020204" pitchFamily="34" charset="0"/>
              </a:rPr>
              <a:t> 2009;120:1233–1245.</a:t>
            </a:r>
          </a:p>
          <a:p>
            <a:pPr marL="233853" indent="-233853">
              <a:spcBef>
                <a:spcPct val="0"/>
              </a:spcBef>
              <a:buFontTx/>
              <a:buAutoNum type="arabicPeriod"/>
              <a:defRPr/>
            </a:pPr>
            <a:r>
              <a:rPr lang="en-US" altLang="en-US" sz="1200" i="0" baseline="0" dirty="0">
                <a:cs typeface="Arial" panose="020B0604020202020204" pitchFamily="34" charset="0"/>
              </a:rPr>
              <a:t>Ilmarinen T. https://helda.helsinki.fi/handle/10138/41053. Accessed April 4, 2018.</a:t>
            </a:r>
            <a:endParaRPr lang="en-US" altLang="en-US" sz="1200" dirty="0">
              <a:cs typeface="Arial" panose="020B0604020202020204" pitchFamily="34" charset="0"/>
            </a:endParaRPr>
          </a:p>
          <a:p>
            <a:pPr marL="233853" marR="0" indent="-233853" algn="l" defTabSz="914400" rtl="0" eaLnBrk="1" fontAlgn="auto" latinLnBrk="0" hangingPunct="1">
              <a:lnSpc>
                <a:spcPct val="100000"/>
              </a:lnSpc>
              <a:spcBef>
                <a:spcPct val="0"/>
              </a:spcBef>
              <a:spcAft>
                <a:spcPts val="0"/>
              </a:spcAft>
              <a:buClrTx/>
              <a:buSzTx/>
              <a:buFontTx/>
              <a:buAutoNum type="arabicPeriod"/>
              <a:tabLst/>
              <a:defRPr/>
            </a:pPr>
            <a:r>
              <a:rPr lang="en-US" altLang="en-US" sz="1200" dirty="0"/>
              <a:t>Executive summary: the state of world health, 1995. World Health Organization website. </a:t>
            </a:r>
            <a:r>
              <a:rPr lang="en-US" altLang="en-US" sz="1200" dirty="0">
                <a:hlinkClick r:id="rId3"/>
              </a:rPr>
              <a:t>http://www.who.int/whr/1995/media_centre/executive_summary1/en/index.html</a:t>
            </a:r>
            <a:r>
              <a:rPr lang="en-US" altLang="en-US" sz="1200" dirty="0"/>
              <a:t>. Accessed October 10, 2017.</a:t>
            </a:r>
            <a:endParaRPr lang="en-US" altLang="en-US" sz="1200" dirty="0">
              <a:cs typeface="Arial" panose="020B0604020202020204" pitchFamily="34" charset="0"/>
            </a:endParaRPr>
          </a:p>
          <a:p>
            <a:pPr marL="233853" marR="0" indent="-233853" algn="l" defTabSz="914400" rtl="0" eaLnBrk="1" fontAlgn="auto" latinLnBrk="0" hangingPunct="1">
              <a:lnSpc>
                <a:spcPct val="100000"/>
              </a:lnSpc>
              <a:spcBef>
                <a:spcPct val="0"/>
              </a:spcBef>
              <a:spcAft>
                <a:spcPts val="0"/>
              </a:spcAft>
              <a:buClrTx/>
              <a:buSzTx/>
              <a:buFontTx/>
              <a:buAutoNum type="arabicPeriod"/>
              <a:tabLst/>
              <a:defRPr/>
            </a:pPr>
            <a:r>
              <a:rPr lang="en-US" altLang="en-US" sz="1200" dirty="0"/>
              <a:t>Greer CE et al. </a:t>
            </a:r>
            <a:r>
              <a:rPr lang="en-US" altLang="en-US" sz="1200" i="1" dirty="0"/>
              <a:t>J Clin Microbiol</a:t>
            </a:r>
            <a:r>
              <a:rPr lang="en-US" altLang="en-US" sz="1200" dirty="0"/>
              <a:t>. 1995;33:2058–2063. </a:t>
            </a:r>
          </a:p>
          <a:p>
            <a:pPr marL="229624" indent="-229624">
              <a:spcBef>
                <a:spcPct val="0"/>
              </a:spcBef>
              <a:buFontTx/>
              <a:buAutoNum type="arabicPeriod"/>
            </a:pPr>
            <a:r>
              <a:rPr lang="en-US" altLang="en-US" sz="1200" dirty="0"/>
              <a:t>Public Health England. Health Protection Report. 2013;7:9–5. http://webarchive.nationalarchives.gov.uk/20140714090310/http://www.hpa.org.uk/hpr/archives/2013/hpr2313.pdf. Accessed October 10, 2017. </a:t>
            </a:r>
          </a:p>
          <a:p>
            <a:pPr marL="233853" indent="-233853">
              <a:spcBef>
                <a:spcPct val="0"/>
              </a:spcBef>
              <a:buFontTx/>
              <a:buAutoNum type="arabicPeriod"/>
              <a:defRPr/>
            </a:pPr>
            <a:r>
              <a:rPr lang="en-US" altLang="en-US" sz="1200" dirty="0">
                <a:cs typeface="Arial" panose="020B0604020202020204" pitchFamily="34" charset="0"/>
              </a:rPr>
              <a:t>Bruni</a:t>
            </a:r>
            <a:r>
              <a:rPr lang="en-US" altLang="en-US" sz="1200" baseline="0" dirty="0">
                <a:cs typeface="Arial" panose="020B0604020202020204" pitchFamily="34" charset="0"/>
              </a:rPr>
              <a:t> L et al. ICO Information Centre on HPV and Cancer (HPV Information Centre) World Report. July 2017. http://www.hpvcentre.net/statistics/reports/XWX.pdf. Accessed April 4, 2018.</a:t>
            </a:r>
          </a:p>
          <a:p>
            <a:pPr marL="233853" indent="-233853">
              <a:spcBef>
                <a:spcPct val="0"/>
              </a:spcBef>
              <a:buFontTx/>
              <a:buAutoNum type="arabicPeriod"/>
              <a:defRPr/>
            </a:pPr>
            <a:r>
              <a:rPr lang="en-US" altLang="en-US" sz="1200" baseline="0" dirty="0">
                <a:cs typeface="Arial" panose="020B0604020202020204" pitchFamily="34" charset="0"/>
              </a:rPr>
              <a:t>Plummer M et al. </a:t>
            </a:r>
            <a:r>
              <a:rPr lang="en-US" altLang="en-US" sz="1200" i="1" baseline="0" dirty="0">
                <a:cs typeface="Arial" panose="020B0604020202020204" pitchFamily="34" charset="0"/>
              </a:rPr>
              <a:t>Lancet Global Health</a:t>
            </a:r>
            <a:r>
              <a:rPr lang="en-US" altLang="en-US" sz="1200" i="0" baseline="0" dirty="0">
                <a:cs typeface="Arial" panose="020B0604020202020204" pitchFamily="34" charset="0"/>
              </a:rPr>
              <a:t>. 2016;4:pe609–pe616.</a:t>
            </a:r>
            <a:endParaRPr lang="en-US" altLang="en-US" sz="1200" dirty="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9BC8AB-3C6C-4A86-8B5B-E8580635663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487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CA" sz="1400" baseline="0" dirty="0"/>
              <a:t>Le test de Papanicolaou (Pap) a été introduit au Canada en 1949</a:t>
            </a:r>
            <a:r>
              <a:rPr lang="fr-CA" sz="1400" baseline="30000" dirty="0"/>
              <a:t>1</a:t>
            </a:r>
            <a:r>
              <a:rPr lang="fr-CA" sz="1400" baseline="0" dirty="0"/>
              <a:t>.   </a:t>
            </a:r>
          </a:p>
          <a:p>
            <a:pPr marL="171450" indent="-171450">
              <a:buFont typeface="Arial" panose="020B0604020202020204" pitchFamily="34" charset="0"/>
              <a:buChar char="•"/>
            </a:pPr>
            <a:r>
              <a:rPr lang="fr-CA" sz="1400" baseline="0" dirty="0"/>
              <a:t>1981 : premier signalement officiel de l’épidémie du SIDA</a:t>
            </a:r>
            <a:r>
              <a:rPr lang="fr-CA" sz="1400" baseline="30000" dirty="0"/>
              <a:t>2</a:t>
            </a:r>
            <a:r>
              <a:rPr lang="fr-CA" sz="1400" baseline="0" dirty="0"/>
              <a:t>. (2) </a:t>
            </a:r>
          </a:p>
          <a:p>
            <a:endParaRPr lang="fr-CA" sz="1400" baseline="0" dirty="0"/>
          </a:p>
          <a:p>
            <a:r>
              <a:rPr lang="fr-CA" sz="1400" baseline="0" dirty="0"/>
              <a:t>Références : </a:t>
            </a:r>
          </a:p>
          <a:p>
            <a:pPr marL="228600" indent="-228600">
              <a:buAutoNum type="arabicParenBoth"/>
            </a:pPr>
            <a:r>
              <a:rPr lang="fr-CA" sz="1400" baseline="0" dirty="0"/>
              <a:t>https://www.canada.ca/fr/sante-publique/services/maladies-chroniques/cancer/surveillance-rendement-programmes-depistage-cancer-uterin-canada.html </a:t>
            </a:r>
          </a:p>
          <a:p>
            <a:pPr marL="228600" indent="-228600">
              <a:buAutoNum type="arabicParenBoth"/>
            </a:pPr>
            <a:r>
              <a:rPr lang="fr-CA" sz="1400" dirty="0"/>
              <a:t>https://www.hiv.gov/hiv-basics/overview/history/hiv-and-aids-timeline</a:t>
            </a:r>
          </a:p>
          <a:p>
            <a:pPr marL="0" indent="0">
              <a:buNone/>
            </a:pPr>
            <a:endParaRPr lang="fr-CA" sz="1400" dirty="0"/>
          </a:p>
          <a:p>
            <a:pPr marL="0" indent="0">
              <a:buNone/>
            </a:pPr>
            <a:endParaRPr lang="fr-CA" sz="1400" dirty="0"/>
          </a:p>
          <a:p>
            <a:pPr marL="0" indent="0">
              <a:buNone/>
            </a:pPr>
            <a:r>
              <a:rPr lang="fr-CA" sz="1100" u="sng" dirty="0"/>
              <a:t>Palefsky 2010</a:t>
            </a:r>
          </a:p>
          <a:p>
            <a:pPr marL="0" indent="0">
              <a:buFontTx/>
              <a:buNone/>
            </a:pPr>
            <a:r>
              <a:rPr lang="fr-CA" sz="1100" b="0" i="0" u="none" strike="noStrike" baseline="0" dirty="0">
                <a:solidFill>
                  <a:schemeClr val="tx1"/>
                </a:solidFill>
                <a:latin typeface="+mn-lt"/>
              </a:rPr>
              <a:t>– </a:t>
            </a:r>
            <a:r>
              <a:rPr lang="fr-CA" sz="1100" b="0" i="0" u="none" strike="noStrike" baseline="0" dirty="0">
                <a:solidFill>
                  <a:schemeClr val="tx1"/>
                </a:solidFill>
              </a:rPr>
              <a:t>D’après les estimations, l’incidence du cancer de l’anus chez les HARSAH atteignait 37 cas par 100 000 personnes avant l’épidémie de VIH. Cette incidence n’est pas si différente de celle du cancer du col de l’utérus dans la population générale de femmes aux États-Unis avant l’introduction des tests de dépistage cytologique systématiques. Il a également été établi que les hommes et les femmes ayant subi une greffe d’organe solide étaient exposés à un plus grand risque de cancer de l’anus comparativement à la population générale, et il n’est donc pas surprenant qu’un risque accru ait été observé chez ceux qui présentent une immunosuppression associée au VIH.</a:t>
            </a:r>
            <a:endParaRPr lang="fr-CA" sz="110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000000"/>
              </a:solidFill>
              <a:effectLst/>
              <a:uLnTx/>
              <a:uFillTx/>
              <a:latin typeface="Calibri"/>
              <a:ea typeface="Helvetica Neue"/>
              <a:cs typeface="Calibri"/>
              <a:sym typeface="Calibri"/>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000000"/>
              </a:solidFill>
              <a:effectLst/>
              <a:uLnTx/>
              <a:uFillTx/>
              <a:latin typeface="Calibri"/>
              <a:ea typeface="Helvetica Neue"/>
              <a:cs typeface="Calibri"/>
              <a:sym typeface="Calibri"/>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E40D2F3B-7397-46DF-90BC-9D0BC4D7ACBE}" type="slidenum">
              <a:rPr kumimoji="0" lang="en-CA" sz="1800" b="0" i="0" u="none" strike="noStrike" kern="0" cap="none" spc="0" normalizeH="0" baseline="0" noProof="0" smtClean="0">
                <a:ln>
                  <a:noFill/>
                </a:ln>
                <a:solidFill>
                  <a:srgbClr val="000000"/>
                </a:solidFill>
                <a:effectLst/>
                <a:uLnTx/>
                <a:uFillTx/>
                <a:latin typeface="Calibri"/>
                <a:ea typeface="Helvetica Neue"/>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27</a:t>
            </a:fld>
            <a:endParaRPr kumimoji="0" lang="fr-CA" sz="1800" b="0" i="0" u="none" strike="noStrike" kern="0" cap="none" spc="0" normalizeH="0" baseline="0" noProof="0">
              <a:ln>
                <a:noFill/>
              </a:ln>
              <a:solidFill>
                <a:srgbClr val="000000"/>
              </a:solidFill>
              <a:effectLst/>
              <a:uLnTx/>
              <a:uFillTx/>
              <a:latin typeface="Calibri"/>
              <a:ea typeface="Helvetica Neue"/>
              <a:cs typeface="Calibri"/>
              <a:sym typeface="Calibri"/>
            </a:endParaRPr>
          </a:p>
        </p:txBody>
      </p:sp>
    </p:spTree>
    <p:extLst>
      <p:ext uri="{BB962C8B-B14F-4D97-AF65-F5344CB8AC3E}">
        <p14:creationId xmlns:p14="http://schemas.microsoft.com/office/powerpoint/2010/main" val="2505936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689A02-80D2-A641-B7D9-951AF55E8D52}"/>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p>
        </p:txBody>
      </p:sp>
      <p:sp>
        <p:nvSpPr>
          <p:cNvPr id="3" name="Sous-titre 2">
            <a:extLst>
              <a:ext uri="{FF2B5EF4-FFF2-40B4-BE49-F238E27FC236}">
                <a16:creationId xmlns:a16="http://schemas.microsoft.com/office/drawing/2014/main" id="{3536FB4B-B361-494D-9FFC-6AF7431DB4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p>
        </p:txBody>
      </p:sp>
      <p:sp>
        <p:nvSpPr>
          <p:cNvPr id="4" name="Espace réservé de la date 3">
            <a:extLst>
              <a:ext uri="{FF2B5EF4-FFF2-40B4-BE49-F238E27FC236}">
                <a16:creationId xmlns:a16="http://schemas.microsoft.com/office/drawing/2014/main" id="{2674DC1E-F61A-B04E-87C2-D5B15AAA047E}"/>
              </a:ext>
            </a:extLst>
          </p:cNvPr>
          <p:cNvSpPr>
            <a:spLocks noGrp="1"/>
          </p:cNvSpPr>
          <p:nvPr>
            <p:ph type="dt" sz="half" idx="10"/>
          </p:nvPr>
        </p:nvSpPr>
        <p:spPr/>
        <p:txBody>
          <a:bodyPr/>
          <a:lstStyle/>
          <a:p>
            <a:fld id="{D9EE4A93-BA73-0C40-B285-788BD7E1E8F4}" type="datetimeFigureOut">
              <a:rPr lang="fr-CA" smtClean="0"/>
              <a:t>2022-04-21</a:t>
            </a:fld>
            <a:endParaRPr lang="fr-CA"/>
          </a:p>
        </p:txBody>
      </p:sp>
      <p:sp>
        <p:nvSpPr>
          <p:cNvPr id="5" name="Espace réservé du pied de page 4">
            <a:extLst>
              <a:ext uri="{FF2B5EF4-FFF2-40B4-BE49-F238E27FC236}">
                <a16:creationId xmlns:a16="http://schemas.microsoft.com/office/drawing/2014/main" id="{CCC28277-6754-674A-B4B2-FDDBDCC5DE3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FD05DAC-A79F-B741-A707-193C1AF0E0A7}"/>
              </a:ext>
            </a:extLst>
          </p:cNvPr>
          <p:cNvSpPr>
            <a:spLocks noGrp="1"/>
          </p:cNvSpPr>
          <p:nvPr>
            <p:ph type="sldNum" sz="quarter" idx="12"/>
          </p:nvPr>
        </p:nvSpPr>
        <p:spPr/>
        <p:txBody>
          <a:bodyPr/>
          <a:lstStyle/>
          <a:p>
            <a:fld id="{EF5EC54B-9D70-7A4F-B8C8-F62A42B3F5ED}" type="slidenum">
              <a:rPr lang="fr-CA" smtClean="0"/>
              <a:t>‹n°›</a:t>
            </a:fld>
            <a:endParaRPr lang="fr-CA"/>
          </a:p>
        </p:txBody>
      </p:sp>
    </p:spTree>
    <p:extLst>
      <p:ext uri="{BB962C8B-B14F-4D97-AF65-F5344CB8AC3E}">
        <p14:creationId xmlns:p14="http://schemas.microsoft.com/office/powerpoint/2010/main" val="1588722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D2CB95-E833-5446-AA0C-01AA0567EB52}"/>
              </a:ext>
            </a:extLst>
          </p:cNvPr>
          <p:cNvSpPr>
            <a:spLocks noGrp="1"/>
          </p:cNvSpPr>
          <p:nvPr>
            <p:ph type="title"/>
          </p:nvPr>
        </p:nvSpPr>
        <p:spPr/>
        <p:txBody>
          <a:bodyPr/>
          <a:lstStyle/>
          <a:p>
            <a:r>
              <a:rPr lang="fr-CA"/>
              <a:t>Modifier le style du titre</a:t>
            </a:r>
          </a:p>
        </p:txBody>
      </p:sp>
      <p:sp>
        <p:nvSpPr>
          <p:cNvPr id="3" name="Espace réservé du texte vertical 2">
            <a:extLst>
              <a:ext uri="{FF2B5EF4-FFF2-40B4-BE49-F238E27FC236}">
                <a16:creationId xmlns:a16="http://schemas.microsoft.com/office/drawing/2014/main" id="{029136DB-7E7E-F340-B14A-B295FA5CB681}"/>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5D9E150B-F4B2-4B4E-81E2-139A1381E4F5}"/>
              </a:ext>
            </a:extLst>
          </p:cNvPr>
          <p:cNvSpPr>
            <a:spLocks noGrp="1"/>
          </p:cNvSpPr>
          <p:nvPr>
            <p:ph type="dt" sz="half" idx="10"/>
          </p:nvPr>
        </p:nvSpPr>
        <p:spPr/>
        <p:txBody>
          <a:bodyPr/>
          <a:lstStyle/>
          <a:p>
            <a:fld id="{D9EE4A93-BA73-0C40-B285-788BD7E1E8F4}" type="datetimeFigureOut">
              <a:rPr lang="fr-CA" smtClean="0"/>
              <a:t>2022-04-21</a:t>
            </a:fld>
            <a:endParaRPr lang="fr-CA"/>
          </a:p>
        </p:txBody>
      </p:sp>
      <p:sp>
        <p:nvSpPr>
          <p:cNvPr id="5" name="Espace réservé du pied de page 4">
            <a:extLst>
              <a:ext uri="{FF2B5EF4-FFF2-40B4-BE49-F238E27FC236}">
                <a16:creationId xmlns:a16="http://schemas.microsoft.com/office/drawing/2014/main" id="{8A267F9A-DBC6-F849-A615-4585E91C3A4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CCB3830-3402-1048-9BE7-18F33FC72B5B}"/>
              </a:ext>
            </a:extLst>
          </p:cNvPr>
          <p:cNvSpPr>
            <a:spLocks noGrp="1"/>
          </p:cNvSpPr>
          <p:nvPr>
            <p:ph type="sldNum" sz="quarter" idx="12"/>
          </p:nvPr>
        </p:nvSpPr>
        <p:spPr/>
        <p:txBody>
          <a:bodyPr/>
          <a:lstStyle/>
          <a:p>
            <a:fld id="{EF5EC54B-9D70-7A4F-B8C8-F62A42B3F5ED}" type="slidenum">
              <a:rPr lang="fr-CA" smtClean="0"/>
              <a:t>‹n°›</a:t>
            </a:fld>
            <a:endParaRPr lang="fr-CA"/>
          </a:p>
        </p:txBody>
      </p:sp>
    </p:spTree>
    <p:extLst>
      <p:ext uri="{BB962C8B-B14F-4D97-AF65-F5344CB8AC3E}">
        <p14:creationId xmlns:p14="http://schemas.microsoft.com/office/powerpoint/2010/main" val="34829015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B55311-AD6D-7A4E-9816-B2E2653E7610}" type="datetimeFigureOut">
              <a:rPr lang="fr-FR" smtClean="0"/>
              <a:t>21/04/2022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26653483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D5B55311-AD6D-7A4E-9816-B2E2653E7610}" type="datetimeFigureOut">
              <a:rPr lang="fr-FR" smtClean="0"/>
              <a:t>21/04/2022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39506845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D5B55311-AD6D-7A4E-9816-B2E2653E7610}" type="datetimeFigureOut">
              <a:rPr lang="fr-FR" smtClean="0"/>
              <a:t>21/04/2022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16006459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D5B55311-AD6D-7A4E-9816-B2E2653E7610}" type="datetimeFigureOut">
              <a:rPr lang="fr-FR" smtClean="0"/>
              <a:t>21/04/2022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2808291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D5B55311-AD6D-7A4E-9816-B2E2653E7610}" type="datetimeFigureOut">
              <a:rPr lang="fr-FR" smtClean="0"/>
              <a:t>21/04/2022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14825525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re et puces - Autre">
    <p:spTree>
      <p:nvGrpSpPr>
        <p:cNvPr id="1" name=""/>
        <p:cNvGrpSpPr/>
        <p:nvPr/>
      </p:nvGrpSpPr>
      <p:grpSpPr>
        <a:xfrm>
          <a:off x="0" y="0"/>
          <a:ext cx="0" cy="0"/>
          <a:chOff x="0" y="0"/>
          <a:chExt cx="0" cy="0"/>
        </a:xfrm>
      </p:grpSpPr>
      <p:sp>
        <p:nvSpPr>
          <p:cNvPr id="671" name="Texte niveau 1…"/>
          <p:cNvSpPr txBox="1">
            <a:spLocks noGrp="1"/>
          </p:cNvSpPr>
          <p:nvPr>
            <p:ph type="body" sz="quarter" idx="1"/>
          </p:nvPr>
        </p:nvSpPr>
        <p:spPr>
          <a:xfrm>
            <a:off x="381000" y="362105"/>
            <a:ext cx="10477500" cy="272896"/>
          </a:xfrm>
          <a:prstGeom prst="rect">
            <a:avLst/>
          </a:prstGeom>
        </p:spPr>
        <p:txBody>
          <a:bodyPr lIns="50800" tIns="50800" rIns="50800" bIns="50800" anchor="b"/>
          <a:lstStyle>
            <a:lvl1pPr marL="0" indent="0" defTabSz="323850">
              <a:lnSpc>
                <a:spcPct val="80000"/>
              </a:lnSpc>
              <a:spcBef>
                <a:spcPts val="0"/>
              </a:spcBef>
              <a:buClrTx/>
              <a:buSzTx/>
              <a:buFontTx/>
              <a:buNone/>
              <a:defRPr sz="1800" cap="all" spc="90">
                <a:solidFill>
                  <a:srgbClr val="838787"/>
                </a:solidFill>
                <a:latin typeface="DIN Alternate"/>
                <a:ea typeface="DIN Alternate"/>
                <a:cs typeface="DIN Alternate"/>
                <a:sym typeface="DIN Alternate"/>
              </a:defRPr>
            </a:lvl1pPr>
            <a:lvl2pPr marL="555625" indent="-238125" defTabSz="323850">
              <a:lnSpc>
                <a:spcPct val="80000"/>
              </a:lnSpc>
              <a:spcBef>
                <a:spcPts val="0"/>
              </a:spcBef>
              <a:buClrTx/>
              <a:buSzPct val="104999"/>
              <a:buFontTx/>
              <a:buChar char="‣"/>
              <a:defRPr sz="1800" cap="all" spc="90">
                <a:solidFill>
                  <a:srgbClr val="838787"/>
                </a:solidFill>
                <a:latin typeface="DIN Alternate"/>
                <a:ea typeface="DIN Alternate"/>
                <a:cs typeface="DIN Alternate"/>
                <a:sym typeface="DIN Alternate"/>
              </a:defRPr>
            </a:lvl2pPr>
            <a:lvl3pPr marL="873125" indent="-238125" defTabSz="323850">
              <a:lnSpc>
                <a:spcPct val="80000"/>
              </a:lnSpc>
              <a:spcBef>
                <a:spcPts val="0"/>
              </a:spcBef>
              <a:buClrTx/>
              <a:buSzPct val="104999"/>
              <a:buFontTx/>
              <a:buChar char="‣"/>
              <a:defRPr sz="1800" cap="all" spc="90">
                <a:solidFill>
                  <a:srgbClr val="838787"/>
                </a:solidFill>
                <a:latin typeface="DIN Alternate"/>
                <a:ea typeface="DIN Alternate"/>
                <a:cs typeface="DIN Alternate"/>
                <a:sym typeface="DIN Alternate"/>
              </a:defRPr>
            </a:lvl3pPr>
            <a:lvl4pPr marL="1190625" indent="-238125" defTabSz="323850">
              <a:lnSpc>
                <a:spcPct val="80000"/>
              </a:lnSpc>
              <a:spcBef>
                <a:spcPts val="0"/>
              </a:spcBef>
              <a:buClrTx/>
              <a:buSzPct val="104999"/>
              <a:buFontTx/>
              <a:buChar char="‣"/>
              <a:defRPr sz="1800" cap="all" spc="90">
                <a:solidFill>
                  <a:srgbClr val="838787"/>
                </a:solidFill>
                <a:latin typeface="DIN Alternate"/>
                <a:ea typeface="DIN Alternate"/>
                <a:cs typeface="DIN Alternate"/>
                <a:sym typeface="DIN Alternate"/>
              </a:defRPr>
            </a:lvl4pPr>
            <a:lvl5pPr marL="1508125" indent="-238125" defTabSz="323850">
              <a:lnSpc>
                <a:spcPct val="80000"/>
              </a:lnSpc>
              <a:spcBef>
                <a:spcPts val="0"/>
              </a:spcBef>
              <a:buClrTx/>
              <a:buSzPct val="104999"/>
              <a:buFontTx/>
              <a:buChar char="‣"/>
              <a:defRPr sz="1800" cap="all" spc="90">
                <a:solidFill>
                  <a:srgbClr val="838787"/>
                </a:solidFill>
                <a:latin typeface="DIN Alternate"/>
                <a:ea typeface="DIN Alternate"/>
                <a:cs typeface="DIN Alternate"/>
                <a:sym typeface="DIN Alternate"/>
              </a:defRPr>
            </a:lvl5pPr>
          </a:lstStyle>
          <a:p>
            <a:r>
              <a:t>Texte niveau 1</a:t>
            </a:r>
          </a:p>
          <a:p>
            <a:pPr lvl="1"/>
            <a:r>
              <a:t>Texte niveau 2</a:t>
            </a:r>
          </a:p>
          <a:p>
            <a:pPr lvl="2"/>
            <a:r>
              <a:t>Texte niveau 3</a:t>
            </a:r>
          </a:p>
          <a:p>
            <a:pPr lvl="3"/>
            <a:r>
              <a:t>Texte niveau 4</a:t>
            </a:r>
          </a:p>
          <a:p>
            <a:pPr lvl="4"/>
            <a:r>
              <a:t>Texte niveau 5</a:t>
            </a:r>
          </a:p>
        </p:txBody>
      </p:sp>
      <p:sp>
        <p:nvSpPr>
          <p:cNvPr id="672" name="Texte du titre"/>
          <p:cNvSpPr txBox="1">
            <a:spLocks noGrp="1"/>
          </p:cNvSpPr>
          <p:nvPr>
            <p:ph type="title"/>
          </p:nvPr>
        </p:nvSpPr>
        <p:spPr>
          <a:xfrm>
            <a:off x="381000" y="1079500"/>
            <a:ext cx="11430000" cy="508000"/>
          </a:xfrm>
          <a:prstGeom prst="rect">
            <a:avLst/>
          </a:prstGeom>
        </p:spPr>
        <p:txBody>
          <a:bodyPr lIns="50800" tIns="50800" rIns="50800" bIns="50800" anchor="t"/>
          <a:lstStyle>
            <a:lvl1pPr defTabSz="412750">
              <a:spcBef>
                <a:spcPts val="1950"/>
              </a:spcBef>
              <a:defRPr sz="4350" spc="0">
                <a:solidFill>
                  <a:srgbClr val="34A5DA"/>
                </a:solidFill>
                <a:latin typeface="DIN Condensed"/>
                <a:ea typeface="DIN Condensed"/>
                <a:cs typeface="DIN Condensed"/>
                <a:sym typeface="DIN Condensed"/>
              </a:defRPr>
            </a:lvl1pPr>
          </a:lstStyle>
          <a:p>
            <a:r>
              <a:t>Texte du titre</a:t>
            </a:r>
          </a:p>
        </p:txBody>
      </p:sp>
      <p:sp>
        <p:nvSpPr>
          <p:cNvPr id="673" name="Texte niveau 1…"/>
          <p:cNvSpPr txBox="1">
            <a:spLocks noGrp="1"/>
          </p:cNvSpPr>
          <p:nvPr>
            <p:ph type="body" idx="13"/>
          </p:nvPr>
        </p:nvSpPr>
        <p:spPr>
          <a:xfrm>
            <a:off x="381000" y="1930400"/>
            <a:ext cx="11430000" cy="4292600"/>
          </a:xfrm>
          <a:prstGeom prst="rect">
            <a:avLst/>
          </a:prstGeom>
        </p:spPr>
        <p:txBody>
          <a:bodyPr lIns="50800" tIns="50800" rIns="50800" bIns="50800"/>
          <a:lstStyle>
            <a:lvl1pPr marL="317500" indent="-317500" defTabSz="412750">
              <a:lnSpc>
                <a:spcPct val="100000"/>
              </a:lnSpc>
              <a:spcBef>
                <a:spcPts val="1950"/>
              </a:spcBef>
              <a:buClr>
                <a:srgbClr val="34A5DA"/>
              </a:buClr>
              <a:buSzPct val="104999"/>
              <a:buFont typeface="Avenir Next"/>
              <a:buChar char="▸"/>
              <a:defRPr sz="4800">
                <a:solidFill>
                  <a:srgbClr val="838787"/>
                </a:solidFill>
                <a:latin typeface="Avenir Next Medium"/>
                <a:sym typeface="Avenir Next Medium"/>
              </a:defRPr>
            </a:lvl1pPr>
          </a:lstStyle>
          <a:p>
            <a:pPr marL="635000" indent="-635000" defTabSz="825500">
              <a:lnSpc>
                <a:spcPct val="100000"/>
              </a:lnSpc>
              <a:spcBef>
                <a:spcPts val="3900"/>
              </a:spcBef>
              <a:buClr>
                <a:srgbClr val="34A5DA"/>
              </a:buClr>
              <a:buSzPct val="104999"/>
              <a:buFont typeface="Avenir Next"/>
              <a:buChar char="▸"/>
              <a:defRPr sz="4800">
                <a:solidFill>
                  <a:srgbClr val="838787"/>
                </a:solidFill>
                <a:latin typeface="Avenir Next Medium"/>
                <a:ea typeface="Avenir Next Medium"/>
                <a:cs typeface="Avenir Next Medium"/>
                <a:sym typeface="Avenir Next Medium"/>
              </a:defRPr>
            </a:pPr>
            <a:endParaRPr/>
          </a:p>
        </p:txBody>
      </p:sp>
      <p:sp>
        <p:nvSpPr>
          <p:cNvPr id="674" name="Numéro de diapositive"/>
          <p:cNvSpPr txBox="1">
            <a:spLocks noGrp="1"/>
          </p:cNvSpPr>
          <p:nvPr>
            <p:ph type="sldNum" sz="quarter" idx="2"/>
          </p:nvPr>
        </p:nvSpPr>
        <p:spPr>
          <a:xfrm>
            <a:off x="11529826" y="304801"/>
            <a:ext cx="276598" cy="317501"/>
          </a:xfrm>
          <a:prstGeom prst="rect">
            <a:avLst/>
          </a:prstGeom>
        </p:spPr>
        <p:txBody>
          <a:bodyPr lIns="50800" tIns="50800" rIns="50800" bIns="50800" anchor="t"/>
          <a:lstStyle>
            <a:lvl1pPr algn="r">
              <a:lnSpc>
                <a:spcPct val="80000"/>
              </a:lnSpc>
              <a:spcBef>
                <a:spcPts val="0"/>
              </a:spcBef>
              <a:defRPr sz="1800">
                <a:solidFill>
                  <a:srgbClr val="838787"/>
                </a:solidFill>
                <a:latin typeface="DIN Alternate"/>
                <a:ea typeface="DIN Alternate"/>
                <a:cs typeface="DIN Alternate"/>
                <a:sym typeface="DIN Alternate"/>
              </a:defRPr>
            </a:lvl1pPr>
          </a:lstStyle>
          <a:p>
            <a:fld id="{86CB4B4D-7CA3-9044-876B-883B54F8677D}" type="slidenum">
              <a:t>‹n°›</a:t>
            </a:fld>
            <a:endParaRPr/>
          </a:p>
        </p:txBody>
      </p:sp>
    </p:spTree>
    <p:extLst>
      <p:ext uri="{BB962C8B-B14F-4D97-AF65-F5344CB8AC3E}">
        <p14:creationId xmlns:p14="http://schemas.microsoft.com/office/powerpoint/2010/main" val="2918662353"/>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re - Centré">
    <p:bg>
      <p:bgPr>
        <a:solidFill>
          <a:srgbClr val="222222"/>
        </a:solidFill>
        <a:effectLst/>
      </p:bgPr>
    </p:bg>
    <p:spTree>
      <p:nvGrpSpPr>
        <p:cNvPr id="1" name=""/>
        <p:cNvGrpSpPr/>
        <p:nvPr/>
      </p:nvGrpSpPr>
      <p:grpSpPr>
        <a:xfrm>
          <a:off x="0" y="0"/>
          <a:ext cx="0" cy="0"/>
          <a:chOff x="0" y="0"/>
          <a:chExt cx="0" cy="0"/>
        </a:xfrm>
      </p:grpSpPr>
      <p:sp>
        <p:nvSpPr>
          <p:cNvPr id="191" name="Texte du titre"/>
          <p:cNvSpPr txBox="1">
            <a:spLocks noGrp="1"/>
          </p:cNvSpPr>
          <p:nvPr>
            <p:ph type="title"/>
          </p:nvPr>
        </p:nvSpPr>
        <p:spPr>
          <a:xfrm>
            <a:off x="381000" y="2838450"/>
            <a:ext cx="11430000" cy="3175000"/>
          </a:xfrm>
          <a:prstGeom prst="rect">
            <a:avLst/>
          </a:prstGeom>
        </p:spPr>
        <p:txBody>
          <a:bodyPr lIns="50800" tIns="50800" rIns="50800" bIns="50800" anchor="t"/>
          <a:lstStyle>
            <a:lvl1pPr defTabSz="412750">
              <a:defRPr sz="15150" spc="0">
                <a:solidFill>
                  <a:srgbClr val="34A5DA"/>
                </a:solidFill>
                <a:latin typeface="DIN Condensed"/>
                <a:ea typeface="DIN Condensed"/>
                <a:cs typeface="DIN Condensed"/>
                <a:sym typeface="DIN Condensed"/>
              </a:defRPr>
            </a:lvl1pPr>
          </a:lstStyle>
          <a:p>
            <a:r>
              <a:t>Texte du titre</a:t>
            </a:r>
          </a:p>
        </p:txBody>
      </p:sp>
      <p:sp>
        <p:nvSpPr>
          <p:cNvPr id="192" name="Numéro de diapositive"/>
          <p:cNvSpPr txBox="1">
            <a:spLocks noGrp="1"/>
          </p:cNvSpPr>
          <p:nvPr>
            <p:ph type="sldNum" sz="quarter" idx="2"/>
          </p:nvPr>
        </p:nvSpPr>
        <p:spPr>
          <a:xfrm>
            <a:off x="11531600" y="304800"/>
            <a:ext cx="276598" cy="317500"/>
          </a:xfrm>
          <a:prstGeom prst="rect">
            <a:avLst/>
          </a:prstGeom>
        </p:spPr>
        <p:txBody>
          <a:bodyPr lIns="50800" tIns="50800" rIns="50800" bIns="50800" anchor="t"/>
          <a:lstStyle>
            <a:lvl1pPr algn="r">
              <a:lnSpc>
                <a:spcPct val="80000"/>
              </a:lnSpc>
              <a:spcBef>
                <a:spcPts val="0"/>
              </a:spcBef>
              <a:defRPr sz="1800">
                <a:solidFill>
                  <a:srgbClr val="838787"/>
                </a:solidFill>
                <a:latin typeface="DIN Alternate"/>
                <a:ea typeface="DIN Alternate"/>
                <a:cs typeface="DIN Alternate"/>
                <a:sym typeface="DIN Alternate"/>
              </a:defRPr>
            </a:lvl1pPr>
          </a:lstStyle>
          <a:p>
            <a:fld id="{86CB4B4D-7CA3-9044-876B-883B54F8677D}" type="slidenum">
              <a:t>‹n°›</a:t>
            </a:fld>
            <a:endParaRPr/>
          </a:p>
        </p:txBody>
      </p:sp>
    </p:spTree>
    <p:extLst>
      <p:ext uri="{BB962C8B-B14F-4D97-AF65-F5344CB8AC3E}">
        <p14:creationId xmlns:p14="http://schemas.microsoft.com/office/powerpoint/2010/main" val="2955652016"/>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Vierge - Autre">
    <p:spTree>
      <p:nvGrpSpPr>
        <p:cNvPr id="1" name=""/>
        <p:cNvGrpSpPr/>
        <p:nvPr/>
      </p:nvGrpSpPr>
      <p:grpSpPr>
        <a:xfrm>
          <a:off x="0" y="0"/>
          <a:ext cx="0" cy="0"/>
          <a:chOff x="0" y="0"/>
          <a:chExt cx="0" cy="0"/>
        </a:xfrm>
      </p:grpSpPr>
      <p:sp>
        <p:nvSpPr>
          <p:cNvPr id="1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409672555"/>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Citation">
    <p:bg>
      <p:bgPr>
        <a:solidFill>
          <a:srgbClr val="222222"/>
        </a:solidFill>
        <a:effectLst/>
      </p:bgPr>
    </p:bg>
    <p:spTree>
      <p:nvGrpSpPr>
        <p:cNvPr id="1" name=""/>
        <p:cNvGrpSpPr/>
        <p:nvPr/>
      </p:nvGrpSpPr>
      <p:grpSpPr>
        <a:xfrm>
          <a:off x="0" y="0"/>
          <a:ext cx="0" cy="0"/>
          <a:chOff x="0" y="0"/>
          <a:chExt cx="0" cy="0"/>
        </a:xfrm>
      </p:grpSpPr>
      <p:sp>
        <p:nvSpPr>
          <p:cNvPr id="276" name="Texte niveau 1…"/>
          <p:cNvSpPr txBox="1">
            <a:spLocks noGrp="1"/>
          </p:cNvSpPr>
          <p:nvPr>
            <p:ph type="body" sz="quarter" idx="1"/>
          </p:nvPr>
        </p:nvSpPr>
        <p:spPr>
          <a:xfrm>
            <a:off x="838200" y="2044700"/>
            <a:ext cx="10528300" cy="902973"/>
          </a:xfrm>
          <a:prstGeom prst="rect">
            <a:avLst/>
          </a:prstGeom>
        </p:spPr>
        <p:txBody>
          <a:bodyPr lIns="50800" tIns="50800" rIns="50800" bIns="50800"/>
          <a:lstStyle>
            <a:lvl1pPr marL="0" indent="0" defTabSz="412750">
              <a:lnSpc>
                <a:spcPct val="80000"/>
              </a:lnSpc>
              <a:spcBef>
                <a:spcPts val="0"/>
              </a:spcBef>
              <a:buClrTx/>
              <a:buSzTx/>
              <a:buFontTx/>
              <a:buNone/>
              <a:defRPr sz="6700" cap="all">
                <a:solidFill>
                  <a:srgbClr val="FFFFFF"/>
                </a:solidFill>
                <a:latin typeface="DIN Condensed"/>
                <a:ea typeface="DIN Condensed"/>
                <a:cs typeface="DIN Condensed"/>
                <a:sym typeface="DIN Condensed"/>
              </a:defRPr>
            </a:lvl1pPr>
            <a:lvl2pPr marL="1203854" indent="-886354" defTabSz="412750">
              <a:lnSpc>
                <a:spcPct val="80000"/>
              </a:lnSpc>
              <a:spcBef>
                <a:spcPts val="0"/>
              </a:spcBef>
              <a:buClrTx/>
              <a:buSzPct val="104999"/>
              <a:buFontTx/>
              <a:buChar char="‣"/>
              <a:defRPr sz="6700" cap="all">
                <a:solidFill>
                  <a:srgbClr val="FFFFFF"/>
                </a:solidFill>
                <a:latin typeface="DIN Condensed"/>
                <a:ea typeface="DIN Condensed"/>
                <a:cs typeface="DIN Condensed"/>
                <a:sym typeface="DIN Condensed"/>
              </a:defRPr>
            </a:lvl2pPr>
            <a:lvl3pPr marL="1521354" indent="-886354" defTabSz="412750">
              <a:lnSpc>
                <a:spcPct val="80000"/>
              </a:lnSpc>
              <a:spcBef>
                <a:spcPts val="0"/>
              </a:spcBef>
              <a:buClrTx/>
              <a:buSzPct val="104999"/>
              <a:buFontTx/>
              <a:buChar char="‣"/>
              <a:defRPr sz="6700" cap="all">
                <a:solidFill>
                  <a:srgbClr val="FFFFFF"/>
                </a:solidFill>
                <a:latin typeface="DIN Condensed"/>
                <a:ea typeface="DIN Condensed"/>
                <a:cs typeface="DIN Condensed"/>
                <a:sym typeface="DIN Condensed"/>
              </a:defRPr>
            </a:lvl3pPr>
            <a:lvl4pPr marL="1838854" indent="-886354" defTabSz="412750">
              <a:lnSpc>
                <a:spcPct val="80000"/>
              </a:lnSpc>
              <a:spcBef>
                <a:spcPts val="0"/>
              </a:spcBef>
              <a:buClrTx/>
              <a:buSzPct val="104999"/>
              <a:buFontTx/>
              <a:buChar char="‣"/>
              <a:defRPr sz="6700" cap="all">
                <a:solidFill>
                  <a:srgbClr val="FFFFFF"/>
                </a:solidFill>
                <a:latin typeface="DIN Condensed"/>
                <a:ea typeface="DIN Condensed"/>
                <a:cs typeface="DIN Condensed"/>
                <a:sym typeface="DIN Condensed"/>
              </a:defRPr>
            </a:lvl4pPr>
            <a:lvl5pPr marL="2156354" indent="-886354" defTabSz="412750">
              <a:lnSpc>
                <a:spcPct val="80000"/>
              </a:lnSpc>
              <a:spcBef>
                <a:spcPts val="0"/>
              </a:spcBef>
              <a:buClrTx/>
              <a:buSzPct val="104999"/>
              <a:buFontTx/>
              <a:buChar char="‣"/>
              <a:defRPr sz="6700" cap="all">
                <a:solidFill>
                  <a:srgbClr val="FFFFFF"/>
                </a:solidFill>
                <a:latin typeface="DIN Condensed"/>
                <a:ea typeface="DIN Condensed"/>
                <a:cs typeface="DIN Condensed"/>
                <a:sym typeface="DIN Condensed"/>
              </a:defRPr>
            </a:lvl5pPr>
          </a:lstStyle>
          <a:p>
            <a:r>
              <a:t>Texte niveau 1</a:t>
            </a:r>
          </a:p>
          <a:p>
            <a:pPr lvl="1"/>
            <a:r>
              <a:t>Texte niveau 2</a:t>
            </a:r>
          </a:p>
          <a:p>
            <a:pPr lvl="2"/>
            <a:r>
              <a:t>Texte niveau 3</a:t>
            </a:r>
          </a:p>
          <a:p>
            <a:pPr lvl="3"/>
            <a:r>
              <a:t>Texte niveau 4</a:t>
            </a:r>
          </a:p>
          <a:p>
            <a:pPr lvl="4"/>
            <a:r>
              <a:t>Texte niveau 5</a:t>
            </a:r>
          </a:p>
        </p:txBody>
      </p:sp>
      <p:sp>
        <p:nvSpPr>
          <p:cNvPr id="277" name="Texte"/>
          <p:cNvSpPr txBox="1">
            <a:spLocks noGrp="1"/>
          </p:cNvSpPr>
          <p:nvPr>
            <p:ph type="body" sz="quarter" idx="13"/>
          </p:nvPr>
        </p:nvSpPr>
        <p:spPr>
          <a:xfrm>
            <a:off x="381000" y="317500"/>
            <a:ext cx="10477500" cy="317500"/>
          </a:xfrm>
          <a:prstGeom prst="rect">
            <a:avLst/>
          </a:prstGeom>
        </p:spPr>
        <p:txBody>
          <a:bodyPr lIns="50800" tIns="50800" rIns="50800" bIns="50800" anchor="b"/>
          <a:lstStyle>
            <a:lvl1pPr marL="0" indent="0" defTabSz="323850">
              <a:lnSpc>
                <a:spcPct val="80000"/>
              </a:lnSpc>
              <a:spcBef>
                <a:spcPts val="0"/>
              </a:spcBef>
              <a:buClrTx/>
              <a:buSzTx/>
              <a:buFontTx/>
              <a:buNone/>
              <a:defRPr sz="3600" cap="all" spc="100">
                <a:solidFill>
                  <a:srgbClr val="838787"/>
                </a:solidFill>
                <a:latin typeface="DIN Alternate"/>
                <a:sym typeface="DIN Alternate"/>
              </a:defRPr>
            </a:lvl1pPr>
          </a:lstStyle>
          <a:p>
            <a:pPr marL="0" indent="0" defTabSz="647700">
              <a:lnSpc>
                <a:spcPct val="80000"/>
              </a:lnSpc>
              <a:spcBef>
                <a:spcPts val="0"/>
              </a:spcBef>
              <a:buClrTx/>
              <a:buSzTx/>
              <a:buFontTx/>
              <a:buNone/>
              <a:defRPr sz="3600" cap="all" spc="100">
                <a:solidFill>
                  <a:srgbClr val="838787"/>
                </a:solidFill>
                <a:latin typeface="DIN Alternate"/>
                <a:ea typeface="DIN Alternate"/>
                <a:cs typeface="DIN Alternate"/>
                <a:sym typeface="DIN Alternate"/>
              </a:defRPr>
            </a:pPr>
            <a:endParaRPr/>
          </a:p>
        </p:txBody>
      </p:sp>
      <p:sp>
        <p:nvSpPr>
          <p:cNvPr id="278" name="Numéro de diapositive"/>
          <p:cNvSpPr txBox="1">
            <a:spLocks noGrp="1"/>
          </p:cNvSpPr>
          <p:nvPr>
            <p:ph type="sldNum" sz="quarter" idx="2"/>
          </p:nvPr>
        </p:nvSpPr>
        <p:spPr>
          <a:xfrm>
            <a:off x="11529826" y="304800"/>
            <a:ext cx="276598" cy="317500"/>
          </a:xfrm>
          <a:prstGeom prst="rect">
            <a:avLst/>
          </a:prstGeom>
        </p:spPr>
        <p:txBody>
          <a:bodyPr lIns="50800" tIns="50800" rIns="50800" bIns="50800" anchor="t"/>
          <a:lstStyle>
            <a:lvl1pPr algn="r">
              <a:lnSpc>
                <a:spcPct val="80000"/>
              </a:lnSpc>
              <a:spcBef>
                <a:spcPts val="0"/>
              </a:spcBef>
              <a:defRPr sz="1800">
                <a:solidFill>
                  <a:srgbClr val="838787"/>
                </a:solidFill>
                <a:latin typeface="DIN Alternate"/>
                <a:ea typeface="DIN Alternate"/>
                <a:cs typeface="DIN Alternate"/>
                <a:sym typeface="DIN Alternate"/>
              </a:defRPr>
            </a:lvl1pPr>
          </a:lstStyle>
          <a:p>
            <a:fld id="{86CB4B4D-7CA3-9044-876B-883B54F8677D}" type="slidenum">
              <a:t>‹n°›</a:t>
            </a:fld>
            <a:endParaRPr/>
          </a:p>
        </p:txBody>
      </p:sp>
    </p:spTree>
    <p:extLst>
      <p:ext uri="{BB962C8B-B14F-4D97-AF65-F5344CB8AC3E}">
        <p14:creationId xmlns:p14="http://schemas.microsoft.com/office/powerpoint/2010/main" val="2554569391"/>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No Content">
    <p:spTree>
      <p:nvGrpSpPr>
        <p:cNvPr id="1" name=""/>
        <p:cNvGrpSpPr/>
        <p:nvPr/>
      </p:nvGrpSpPr>
      <p:grpSpPr>
        <a:xfrm>
          <a:off x="0" y="0"/>
          <a:ext cx="0" cy="0"/>
          <a:chOff x="0" y="0"/>
          <a:chExt cx="0" cy="0"/>
        </a:xfrm>
      </p:grpSpPr>
      <p:sp>
        <p:nvSpPr>
          <p:cNvPr id="3" name="Title 2"/>
          <p:cNvSpPr>
            <a:spLocks noGrp="1"/>
          </p:cNvSpPr>
          <p:nvPr>
            <p:ph type="title"/>
          </p:nvPr>
        </p:nvSpPr>
        <p:spPr>
          <a:xfrm>
            <a:off x="812800" y="228600"/>
            <a:ext cx="10871200" cy="990600"/>
          </a:xfrm>
          <a:prstGeom prst="rect">
            <a:avLst/>
          </a:prstGeom>
        </p:spPr>
        <p:txBody>
          <a:bodyPr/>
          <a:lstStyle/>
          <a:p>
            <a:r>
              <a:rPr lang="en-US"/>
              <a:t>Click to edit Master title style</a:t>
            </a:r>
          </a:p>
        </p:txBody>
      </p:sp>
      <p:sp>
        <p:nvSpPr>
          <p:cNvPr id="5" name="Text Placeholder 6"/>
          <p:cNvSpPr>
            <a:spLocks noGrp="1"/>
          </p:cNvSpPr>
          <p:nvPr>
            <p:ph type="body" sz="quarter" idx="11" hasCustomPrompt="1"/>
          </p:nvPr>
        </p:nvSpPr>
        <p:spPr bwMode="gray">
          <a:xfrm>
            <a:off x="493186" y="6467687"/>
            <a:ext cx="9417050" cy="227755"/>
          </a:xfrm>
          <a:prstGeom prst="rect">
            <a:avLst/>
          </a:prstGeom>
        </p:spPr>
        <p:txBody>
          <a:bodyPr anchor="b" anchorCtr="0">
            <a:spAutoFit/>
          </a:bodyPr>
          <a:lstStyle>
            <a:lvl1pPr marL="112710" indent="-112710">
              <a:lnSpc>
                <a:spcPct val="88000"/>
              </a:lnSpc>
              <a:spcBef>
                <a:spcPts val="120"/>
              </a:spcBef>
              <a:buNone/>
              <a:tabLst>
                <a:tab pos="112710" algn="l"/>
              </a:tabLst>
              <a:defRPr sz="1000"/>
            </a:lvl1pPr>
            <a:lvl2pPr marL="457189" indent="0">
              <a:buNone/>
              <a:defRPr/>
            </a:lvl2pPr>
            <a:lvl3pPr marL="914378" indent="0">
              <a:buNone/>
              <a:defRPr/>
            </a:lvl3pPr>
            <a:lvl4pPr marL="1258856" indent="0">
              <a:buNone/>
              <a:defRPr/>
            </a:lvl4pPr>
            <a:lvl5pPr marL="1658897" indent="0">
              <a:buNone/>
              <a:defRPr/>
            </a:lvl5pPr>
          </a:lstStyle>
          <a:p>
            <a:pPr lvl="0"/>
            <a:r>
              <a:rPr lang="en-US" dirty="0"/>
              <a:t>Click to edit Source</a:t>
            </a:r>
          </a:p>
        </p:txBody>
      </p:sp>
      <p:sp>
        <p:nvSpPr>
          <p:cNvPr id="6" name="Slide Number Placeholder 5"/>
          <p:cNvSpPr>
            <a:spLocks noGrp="1"/>
          </p:cNvSpPr>
          <p:nvPr>
            <p:ph type="sldNum" sz="quarter" idx="4"/>
          </p:nvPr>
        </p:nvSpPr>
        <p:spPr>
          <a:xfrm>
            <a:off x="11187561" y="6448981"/>
            <a:ext cx="521842" cy="246461"/>
          </a:xfrm>
          <a:prstGeom prst="rect">
            <a:avLst/>
          </a:prstGeom>
        </p:spPr>
        <p:txBody>
          <a:bodyPr vert="horz" lIns="91440" tIns="45720" rIns="0" bIns="45720" rtlCol="0" anchor="b"/>
          <a:lstStyle>
            <a:lvl1pPr algn="r">
              <a:defRPr sz="1000">
                <a:solidFill>
                  <a:schemeClr val="tx1"/>
                </a:solidFill>
              </a:defRPr>
            </a:lvl1pPr>
          </a:lstStyle>
          <a:p>
            <a:fld id="{FA3DE67B-C475-494C-ADB7-53279B401668}" type="slidenum">
              <a:rPr lang="en-US" smtClean="0">
                <a:solidFill>
                  <a:prstClr val="black"/>
                </a:solidFill>
              </a:rPr>
              <a:pPr/>
              <a:t>‹n°›</a:t>
            </a:fld>
            <a:endParaRPr lang="en-US" dirty="0">
              <a:solidFill>
                <a:prstClr val="black"/>
              </a:solidFill>
            </a:endParaRPr>
          </a:p>
        </p:txBody>
      </p:sp>
    </p:spTree>
    <p:extLst>
      <p:ext uri="{BB962C8B-B14F-4D97-AF65-F5344CB8AC3E}">
        <p14:creationId xmlns:p14="http://schemas.microsoft.com/office/powerpoint/2010/main" val="1865425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2175884-DB0F-5D4C-A241-BE4974ADC78E}"/>
              </a:ext>
            </a:extLst>
          </p:cNvPr>
          <p:cNvSpPr>
            <a:spLocks noGrp="1"/>
          </p:cNvSpPr>
          <p:nvPr>
            <p:ph type="title" orient="vert"/>
          </p:nvPr>
        </p:nvSpPr>
        <p:spPr>
          <a:xfrm>
            <a:off x="8724900" y="365125"/>
            <a:ext cx="2628900" cy="5811838"/>
          </a:xfrm>
        </p:spPr>
        <p:txBody>
          <a:bodyPr vert="eaVert"/>
          <a:lstStyle/>
          <a:p>
            <a:r>
              <a:rPr lang="fr-CA"/>
              <a:t>Modifier le style du titre</a:t>
            </a:r>
          </a:p>
        </p:txBody>
      </p:sp>
      <p:sp>
        <p:nvSpPr>
          <p:cNvPr id="3" name="Espace réservé du texte vertical 2">
            <a:extLst>
              <a:ext uri="{FF2B5EF4-FFF2-40B4-BE49-F238E27FC236}">
                <a16:creationId xmlns:a16="http://schemas.microsoft.com/office/drawing/2014/main" id="{E9AD46A3-992D-5D4F-9DBE-B40CA9DB4C70}"/>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C9F4EDF3-7ED7-4C40-963F-B176D4855CED}"/>
              </a:ext>
            </a:extLst>
          </p:cNvPr>
          <p:cNvSpPr>
            <a:spLocks noGrp="1"/>
          </p:cNvSpPr>
          <p:nvPr>
            <p:ph type="dt" sz="half" idx="10"/>
          </p:nvPr>
        </p:nvSpPr>
        <p:spPr/>
        <p:txBody>
          <a:bodyPr/>
          <a:lstStyle/>
          <a:p>
            <a:fld id="{D9EE4A93-BA73-0C40-B285-788BD7E1E8F4}" type="datetimeFigureOut">
              <a:rPr lang="fr-CA" smtClean="0"/>
              <a:t>2022-04-21</a:t>
            </a:fld>
            <a:endParaRPr lang="fr-CA"/>
          </a:p>
        </p:txBody>
      </p:sp>
      <p:sp>
        <p:nvSpPr>
          <p:cNvPr id="5" name="Espace réservé du pied de page 4">
            <a:extLst>
              <a:ext uri="{FF2B5EF4-FFF2-40B4-BE49-F238E27FC236}">
                <a16:creationId xmlns:a16="http://schemas.microsoft.com/office/drawing/2014/main" id="{0753F69E-8D04-AD40-9353-6D4AE140A8C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CFC58A2-FD44-B448-91A7-B7B9BF8C44D1}"/>
              </a:ext>
            </a:extLst>
          </p:cNvPr>
          <p:cNvSpPr>
            <a:spLocks noGrp="1"/>
          </p:cNvSpPr>
          <p:nvPr>
            <p:ph type="sldNum" sz="quarter" idx="12"/>
          </p:nvPr>
        </p:nvSpPr>
        <p:spPr/>
        <p:txBody>
          <a:bodyPr/>
          <a:lstStyle/>
          <a:p>
            <a:fld id="{EF5EC54B-9D70-7A4F-B8C8-F62A42B3F5ED}" type="slidenum">
              <a:rPr lang="fr-CA" smtClean="0"/>
              <a:t>‹n°›</a:t>
            </a:fld>
            <a:endParaRPr lang="fr-CA"/>
          </a:p>
        </p:txBody>
      </p:sp>
    </p:spTree>
    <p:extLst>
      <p:ext uri="{BB962C8B-B14F-4D97-AF65-F5344CB8AC3E}">
        <p14:creationId xmlns:p14="http://schemas.microsoft.com/office/powerpoint/2010/main" val="41275875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Double Line Header">
    <p:spTree>
      <p:nvGrpSpPr>
        <p:cNvPr id="1" name=""/>
        <p:cNvGrpSpPr/>
        <p:nvPr/>
      </p:nvGrpSpPr>
      <p:grpSpPr>
        <a:xfrm>
          <a:off x="0" y="0"/>
          <a:ext cx="0" cy="0"/>
          <a:chOff x="0" y="0"/>
          <a:chExt cx="0" cy="0"/>
        </a:xfrm>
      </p:grpSpPr>
      <p:sp>
        <p:nvSpPr>
          <p:cNvPr id="2" name="Title 1"/>
          <p:cNvSpPr>
            <a:spLocks noGrp="1"/>
          </p:cNvSpPr>
          <p:nvPr>
            <p:ph type="ctrTitle"/>
          </p:nvPr>
        </p:nvSpPr>
        <p:spPr>
          <a:xfrm>
            <a:off x="479426" y="216000"/>
            <a:ext cx="11233149" cy="1440000"/>
          </a:xfrm>
          <a:prstGeom prst="rect">
            <a:avLst/>
          </a:prstGeom>
        </p:spPr>
        <p:txBody>
          <a:bodyPr anchor="ctr" anchorCtr="0"/>
          <a:lstStyle>
            <a:lvl1pPr algn="l">
              <a:defRPr sz="3000" b="1">
                <a:solidFill>
                  <a:srgbClr val="002564"/>
                </a:solidFill>
                <a:latin typeface="+mn-lt"/>
              </a:defRPr>
            </a:lvl1pPr>
          </a:lstStyle>
          <a:p>
            <a:r>
              <a:rPr lang="en-US" dirty="0"/>
              <a:t>Click to edit Master title style</a:t>
            </a:r>
          </a:p>
        </p:txBody>
      </p:sp>
      <p:sp>
        <p:nvSpPr>
          <p:cNvPr id="3" name="Subtitle 2"/>
          <p:cNvSpPr>
            <a:spLocks noGrp="1"/>
          </p:cNvSpPr>
          <p:nvPr>
            <p:ph type="subTitle" idx="1"/>
          </p:nvPr>
        </p:nvSpPr>
        <p:spPr>
          <a:xfrm>
            <a:off x="479426" y="1656000"/>
            <a:ext cx="11233149" cy="4015088"/>
          </a:xfrm>
          <a:prstGeom prst="rect">
            <a:avLst/>
          </a:prstGeom>
        </p:spPr>
        <p:txBody>
          <a:bodyPr/>
          <a:lstStyle>
            <a:lvl1pPr marL="623888" indent="-355600" algn="l">
              <a:lnSpc>
                <a:spcPts val="2300"/>
              </a:lnSpc>
              <a:spcBef>
                <a:spcPts val="0"/>
              </a:spcBef>
              <a:spcAft>
                <a:spcPts val="800"/>
              </a:spcAft>
              <a:buClr>
                <a:srgbClr val="33A9DA"/>
              </a:buClr>
              <a:buFont typeface="Arial" charset="0"/>
              <a:buChar char="•"/>
              <a:tabLst/>
              <a:defRPr sz="2000">
                <a:solidFill>
                  <a:srgbClr val="3C3C3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11712576" y="6509856"/>
            <a:ext cx="479425" cy="360000"/>
          </a:xfrm>
          <a:prstGeom prst="rect">
            <a:avLst/>
          </a:prstGeom>
        </p:spPr>
        <p:txBody>
          <a:bodyPr/>
          <a:lstStyle>
            <a:lvl1pPr algn="ctr">
              <a:defRPr sz="1400">
                <a:solidFill>
                  <a:schemeClr val="bg1"/>
                </a:solidFill>
              </a:defRPr>
            </a:lvl1pPr>
          </a:lstStyle>
          <a:p>
            <a:fld id="{466E392B-BDBE-4746-BE1F-3D61EB05AC9E}" type="slidenum">
              <a:rPr lang="en-US" smtClean="0">
                <a:solidFill>
                  <a:srgbClr val="FFFFFF"/>
                </a:solidFill>
              </a:rPr>
              <a:pPr/>
              <a:t>‹n°›</a:t>
            </a:fld>
            <a:endParaRPr lang="en-US" dirty="0">
              <a:solidFill>
                <a:srgbClr val="FFFFFF"/>
              </a:solidFill>
            </a:endParaRPr>
          </a:p>
        </p:txBody>
      </p:sp>
      <p:sp>
        <p:nvSpPr>
          <p:cNvPr id="8" name="Text Placeholder 7"/>
          <p:cNvSpPr>
            <a:spLocks noGrp="1"/>
          </p:cNvSpPr>
          <p:nvPr>
            <p:ph type="body" sz="quarter" idx="13"/>
          </p:nvPr>
        </p:nvSpPr>
        <p:spPr>
          <a:xfrm>
            <a:off x="479425" y="5671088"/>
            <a:ext cx="11233150" cy="988912"/>
          </a:xfrm>
          <a:prstGeom prst="rect">
            <a:avLst/>
          </a:prstGeom>
        </p:spPr>
        <p:txBody>
          <a:bodyPr anchor="b" anchorCtr="0"/>
          <a:lstStyle>
            <a:lvl1pPr marL="0" indent="0" algn="l">
              <a:lnSpc>
                <a:spcPct val="100000"/>
              </a:lnSpc>
              <a:spcBef>
                <a:spcPts val="0"/>
              </a:spcBef>
              <a:spcAft>
                <a:spcPts val="600"/>
              </a:spcAft>
              <a:buNone/>
              <a:defRPr sz="900">
                <a:solidFill>
                  <a:schemeClr val="bg1">
                    <a:lumMod val="50000"/>
                  </a:schemeClr>
                </a:solidFill>
              </a:defRPr>
            </a:lvl1pPr>
            <a:lvl2pPr marL="457200" indent="0">
              <a:buNone/>
              <a:defRPr sz="900">
                <a:solidFill>
                  <a:schemeClr val="bg1">
                    <a:lumMod val="50000"/>
                  </a:schemeClr>
                </a:solidFill>
              </a:defRPr>
            </a:lvl2pPr>
            <a:lvl3pPr marL="914400" indent="0">
              <a:buNone/>
              <a:defRPr sz="900">
                <a:solidFill>
                  <a:schemeClr val="bg1">
                    <a:lumMod val="50000"/>
                  </a:schemeClr>
                </a:solidFill>
              </a:defRPr>
            </a:lvl3pPr>
            <a:lvl4pPr marL="1371600" indent="0">
              <a:buNone/>
              <a:defRPr sz="900">
                <a:solidFill>
                  <a:schemeClr val="bg1">
                    <a:lumMod val="50000"/>
                  </a:schemeClr>
                </a:solidFill>
              </a:defRPr>
            </a:lvl4pPr>
            <a:lvl5pPr marL="1828800" indent="0">
              <a:buNone/>
              <a:defRPr sz="900">
                <a:solidFill>
                  <a:schemeClr val="bg1">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3843388671"/>
      </p:ext>
    </p:extLst>
  </p:cSld>
  <p:clrMapOvr>
    <a:masterClrMapping/>
  </p:clrMapOvr>
  <p:extLst>
    <p:ext uri="{DCECCB84-F9BA-43D5-87BE-67443E8EF086}">
      <p15:sldGuideLst xmlns:p15="http://schemas.microsoft.com/office/powerpoint/2012/main">
        <p15:guide id="1" pos="302">
          <p15:clr>
            <a:srgbClr val="FBAE40"/>
          </p15:clr>
        </p15:guide>
        <p15:guide id="2" pos="7378">
          <p15:clr>
            <a:srgbClr val="FBAE40"/>
          </p15:clr>
        </p15:guide>
        <p15:guide id="3" orient="horz" pos="1049">
          <p15:clr>
            <a:srgbClr val="FBAE40"/>
          </p15:clr>
        </p15:guide>
        <p15:guide id="5" orient="horz" pos="3566">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Single Line Header">
    <p:spTree>
      <p:nvGrpSpPr>
        <p:cNvPr id="1" name=""/>
        <p:cNvGrpSpPr/>
        <p:nvPr/>
      </p:nvGrpSpPr>
      <p:grpSpPr>
        <a:xfrm>
          <a:off x="0" y="0"/>
          <a:ext cx="0" cy="0"/>
          <a:chOff x="0" y="0"/>
          <a:chExt cx="0" cy="0"/>
        </a:xfrm>
      </p:grpSpPr>
      <p:sp>
        <p:nvSpPr>
          <p:cNvPr id="2" name="Title 1"/>
          <p:cNvSpPr>
            <a:spLocks noGrp="1"/>
          </p:cNvSpPr>
          <p:nvPr>
            <p:ph type="ctrTitle"/>
          </p:nvPr>
        </p:nvSpPr>
        <p:spPr>
          <a:xfrm>
            <a:off x="479426" y="216000"/>
            <a:ext cx="11233149" cy="1152000"/>
          </a:xfrm>
          <a:prstGeom prst="rect">
            <a:avLst/>
          </a:prstGeom>
        </p:spPr>
        <p:txBody>
          <a:bodyPr anchor="ctr" anchorCtr="0"/>
          <a:lstStyle>
            <a:lvl1pPr algn="l">
              <a:defRPr sz="3000" b="1">
                <a:solidFill>
                  <a:srgbClr val="002564"/>
                </a:solidFill>
                <a:latin typeface="+mn-lt"/>
              </a:defRPr>
            </a:lvl1pPr>
          </a:lstStyle>
          <a:p>
            <a:r>
              <a:rPr lang="en-US" dirty="0"/>
              <a:t>Click to edit Master title style</a:t>
            </a:r>
          </a:p>
        </p:txBody>
      </p:sp>
      <p:sp>
        <p:nvSpPr>
          <p:cNvPr id="3" name="Subtitle 2"/>
          <p:cNvSpPr>
            <a:spLocks noGrp="1"/>
          </p:cNvSpPr>
          <p:nvPr>
            <p:ph type="subTitle" idx="1"/>
          </p:nvPr>
        </p:nvSpPr>
        <p:spPr>
          <a:xfrm>
            <a:off x="479426" y="1368000"/>
            <a:ext cx="11233149" cy="4303088"/>
          </a:xfrm>
          <a:prstGeom prst="rect">
            <a:avLst/>
          </a:prstGeom>
        </p:spPr>
        <p:txBody>
          <a:bodyPr/>
          <a:lstStyle>
            <a:lvl1pPr marL="623888" indent="-355600" algn="l">
              <a:lnSpc>
                <a:spcPts val="2300"/>
              </a:lnSpc>
              <a:spcBef>
                <a:spcPts val="0"/>
              </a:spcBef>
              <a:spcAft>
                <a:spcPts val="800"/>
              </a:spcAft>
              <a:buClr>
                <a:srgbClr val="33A9DA"/>
              </a:buClr>
              <a:buFont typeface="Arial" charset="0"/>
              <a:buChar char="•"/>
              <a:tabLst/>
              <a:defRPr sz="2000">
                <a:solidFill>
                  <a:srgbClr val="3C3C3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11712576" y="6509856"/>
            <a:ext cx="479425" cy="360000"/>
          </a:xfrm>
          <a:prstGeom prst="rect">
            <a:avLst/>
          </a:prstGeom>
        </p:spPr>
        <p:txBody>
          <a:bodyPr/>
          <a:lstStyle>
            <a:lvl1pPr algn="ctr">
              <a:defRPr sz="1400">
                <a:solidFill>
                  <a:schemeClr val="bg1"/>
                </a:solidFill>
              </a:defRPr>
            </a:lvl1pPr>
          </a:lstStyle>
          <a:p>
            <a:fld id="{466E392B-BDBE-4746-BE1F-3D61EB05AC9E}" type="slidenum">
              <a:rPr lang="en-US" smtClean="0">
                <a:solidFill>
                  <a:srgbClr val="FFFFFF"/>
                </a:solidFill>
              </a:rPr>
              <a:pPr/>
              <a:t>‹n°›</a:t>
            </a:fld>
            <a:endParaRPr lang="en-US" dirty="0">
              <a:solidFill>
                <a:srgbClr val="FFFFFF"/>
              </a:solidFill>
            </a:endParaRPr>
          </a:p>
        </p:txBody>
      </p:sp>
      <p:sp>
        <p:nvSpPr>
          <p:cNvPr id="8" name="Text Placeholder 7"/>
          <p:cNvSpPr>
            <a:spLocks noGrp="1"/>
          </p:cNvSpPr>
          <p:nvPr>
            <p:ph type="body" sz="quarter" idx="13"/>
          </p:nvPr>
        </p:nvSpPr>
        <p:spPr>
          <a:xfrm>
            <a:off x="479425" y="5671088"/>
            <a:ext cx="11233150" cy="988912"/>
          </a:xfrm>
          <a:prstGeom prst="rect">
            <a:avLst/>
          </a:prstGeom>
        </p:spPr>
        <p:txBody>
          <a:bodyPr anchor="b" anchorCtr="0"/>
          <a:lstStyle>
            <a:lvl1pPr marL="0" indent="0" algn="l">
              <a:lnSpc>
                <a:spcPct val="100000"/>
              </a:lnSpc>
              <a:spcBef>
                <a:spcPts val="0"/>
              </a:spcBef>
              <a:spcAft>
                <a:spcPts val="600"/>
              </a:spcAft>
              <a:buNone/>
              <a:defRPr sz="900">
                <a:solidFill>
                  <a:schemeClr val="bg1">
                    <a:lumMod val="50000"/>
                  </a:schemeClr>
                </a:solidFill>
              </a:defRPr>
            </a:lvl1pPr>
            <a:lvl2pPr marL="457200" indent="0">
              <a:buNone/>
              <a:defRPr sz="900">
                <a:solidFill>
                  <a:schemeClr val="bg1">
                    <a:lumMod val="50000"/>
                  </a:schemeClr>
                </a:solidFill>
              </a:defRPr>
            </a:lvl2pPr>
            <a:lvl3pPr marL="914400" indent="0">
              <a:buNone/>
              <a:defRPr sz="900">
                <a:solidFill>
                  <a:schemeClr val="bg1">
                    <a:lumMod val="50000"/>
                  </a:schemeClr>
                </a:solidFill>
              </a:defRPr>
            </a:lvl3pPr>
            <a:lvl4pPr marL="1371600" indent="0">
              <a:buNone/>
              <a:defRPr sz="900">
                <a:solidFill>
                  <a:schemeClr val="bg1">
                    <a:lumMod val="50000"/>
                  </a:schemeClr>
                </a:solidFill>
              </a:defRPr>
            </a:lvl4pPr>
            <a:lvl5pPr marL="1828800" indent="0">
              <a:buNone/>
              <a:defRPr sz="900">
                <a:solidFill>
                  <a:schemeClr val="bg1">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2587503233"/>
      </p:ext>
    </p:extLst>
  </p:cSld>
  <p:clrMapOvr>
    <a:masterClrMapping/>
  </p:clrMapOvr>
  <p:extLst>
    <p:ext uri="{DCECCB84-F9BA-43D5-87BE-67443E8EF086}">
      <p15:sldGuideLst xmlns:p15="http://schemas.microsoft.com/office/powerpoint/2012/main">
        <p15:guide id="1" pos="302">
          <p15:clr>
            <a:srgbClr val="FBAE40"/>
          </p15:clr>
        </p15:guide>
        <p15:guide id="2" pos="7378">
          <p15:clr>
            <a:srgbClr val="FBAE40"/>
          </p15:clr>
        </p15:guide>
        <p15:guide id="3" orient="horz" pos="867">
          <p15:clr>
            <a:srgbClr val="FBAE40"/>
          </p15:clr>
        </p15:guide>
        <p15:guide id="5" orient="horz" pos="3566">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58719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481951" y="1528536"/>
            <a:ext cx="11280203" cy="627184"/>
          </a:xfrm>
          <a:prstGeom prst="rect">
            <a:avLst/>
          </a:prstGeom>
        </p:spPr>
        <p:txBody>
          <a:bodyPr>
            <a:normAutofit/>
          </a:bodyPr>
          <a:lstStyle>
            <a:lvl1pPr marL="0" indent="0">
              <a:buNone/>
              <a:defRPr sz="2400" b="1">
                <a:solidFill>
                  <a:schemeClr val="bg1">
                    <a:lumMod val="50000"/>
                  </a:schemeClr>
                </a:solidFill>
              </a:defRPr>
            </a:lvl1pPr>
            <a:lvl2pPr marL="457200" indent="0">
              <a:buNone/>
              <a:defRPr sz="1800">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en-US"/>
              <a:t>Click to edit Master text styles</a:t>
            </a:r>
          </a:p>
        </p:txBody>
      </p:sp>
      <p:sp>
        <p:nvSpPr>
          <p:cNvPr id="6" name="Content Placeholder 2"/>
          <p:cNvSpPr>
            <a:spLocks noGrp="1"/>
          </p:cNvSpPr>
          <p:nvPr>
            <p:ph idx="10"/>
          </p:nvPr>
        </p:nvSpPr>
        <p:spPr>
          <a:xfrm>
            <a:off x="481951" y="2165319"/>
            <a:ext cx="11280203" cy="4365363"/>
          </a:xfrm>
          <a:prstGeom prst="rect">
            <a:avLst/>
          </a:prstGeom>
        </p:spPr>
        <p:txBody>
          <a:bodyPr>
            <a:normAutofit/>
          </a:bodyPr>
          <a:lstStyle>
            <a:lvl1pPr marL="0" indent="0">
              <a:buNone/>
              <a:defRPr sz="2400">
                <a:solidFill>
                  <a:schemeClr val="bg1">
                    <a:lumMod val="50000"/>
                  </a:schemeClr>
                </a:solidFill>
              </a:defRPr>
            </a:lvl1pPr>
            <a:lvl2pPr marL="457200" indent="0">
              <a:buNone/>
              <a:defRPr sz="1800">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en-US"/>
              <a:t>Click to edit Master text styles</a:t>
            </a:r>
          </a:p>
        </p:txBody>
      </p:sp>
      <p:sp>
        <p:nvSpPr>
          <p:cNvPr id="8" name="Title Placeholder 1"/>
          <p:cNvSpPr>
            <a:spLocks noGrp="1"/>
          </p:cNvSpPr>
          <p:nvPr>
            <p:ph type="title"/>
          </p:nvPr>
        </p:nvSpPr>
        <p:spPr>
          <a:xfrm>
            <a:off x="0" y="-7840"/>
            <a:ext cx="121920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9142839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 Line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60002" y="929578"/>
            <a:ext cx="10273151" cy="837969"/>
          </a:xfrm>
          <a:prstGeom prst="rect">
            <a:avLst/>
          </a:prstGeom>
        </p:spPr>
        <p:txBody>
          <a:bodyPr lIns="0" anchor="b"/>
          <a:lstStyle>
            <a:lvl1pPr algn="l">
              <a:defRPr sz="3200" b="1">
                <a:solidFill>
                  <a:srgbClr val="4A2043"/>
                </a:solidFill>
                <a:latin typeface="PT Sans" charset="-52"/>
                <a:ea typeface="PT Sans" charset="-52"/>
                <a:cs typeface="PT Sans" charset="-52"/>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960001" y="1856764"/>
            <a:ext cx="10273151" cy="3515221"/>
          </a:xfrm>
          <a:prstGeom prst="rect">
            <a:avLst/>
          </a:prstGeom>
        </p:spPr>
        <p:txBody>
          <a:bodyPr lIns="0"/>
          <a:lstStyle>
            <a:lvl1pPr marL="266700" indent="-266700" algn="l">
              <a:lnSpc>
                <a:spcPts val="2400"/>
              </a:lnSpc>
              <a:spcBef>
                <a:spcPts val="0"/>
              </a:spcBef>
              <a:spcAft>
                <a:spcPts val="400"/>
              </a:spcAft>
              <a:buClr>
                <a:srgbClr val="BDD258"/>
              </a:buClr>
              <a:buFont typeface="Arial" charset="0"/>
              <a:buChar char="•"/>
              <a:tabLst/>
              <a:defRPr sz="2200">
                <a:solidFill>
                  <a:schemeClr val="tx1"/>
                </a:solidFill>
              </a:defRPr>
            </a:lvl1pPr>
            <a:lvl2pPr marL="533400" indent="-266700" algn="l">
              <a:lnSpc>
                <a:spcPts val="2200"/>
              </a:lnSpc>
              <a:spcBef>
                <a:spcPts val="0"/>
              </a:spcBef>
              <a:spcAft>
                <a:spcPts val="400"/>
              </a:spcAft>
              <a:buClr>
                <a:srgbClr val="BDD258"/>
              </a:buClr>
              <a:buFont typeface="Arial" charset="0"/>
              <a:buChar char="•"/>
              <a:tabLst/>
              <a:defRPr sz="200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pPr lvl="1"/>
            <a:r>
              <a:rPr lang="en-US" dirty="0"/>
              <a:t>Second</a:t>
            </a:r>
          </a:p>
        </p:txBody>
      </p:sp>
      <p:sp>
        <p:nvSpPr>
          <p:cNvPr id="6" name="Slide Number Placeholder 5"/>
          <p:cNvSpPr>
            <a:spLocks noGrp="1"/>
          </p:cNvSpPr>
          <p:nvPr>
            <p:ph type="sldNum" sz="quarter" idx="12"/>
          </p:nvPr>
        </p:nvSpPr>
        <p:spPr>
          <a:xfrm>
            <a:off x="11426356" y="6051552"/>
            <a:ext cx="509954" cy="366183"/>
          </a:xfrm>
          <a:prstGeom prst="rect">
            <a:avLst/>
          </a:prstGeom>
        </p:spPr>
        <p:txBody>
          <a:bodyPr/>
          <a:lstStyle>
            <a:lvl1pPr algn="r">
              <a:defRPr sz="1200">
                <a:solidFill>
                  <a:schemeClr val="bg1">
                    <a:lumMod val="50000"/>
                  </a:schemeClr>
                </a:solidFill>
              </a:defRPr>
            </a:lvl1pPr>
          </a:lstStyle>
          <a:p>
            <a:fld id="{201E46CF-7BBC-BF4C-9FA2-B8864A038821}" type="slidenum">
              <a:rPr lang="en-US" smtClean="0"/>
              <a:pPr/>
              <a:t>‹n°›</a:t>
            </a:fld>
            <a:endParaRPr lang="en-US" dirty="0"/>
          </a:p>
        </p:txBody>
      </p:sp>
      <p:sp>
        <p:nvSpPr>
          <p:cNvPr id="5" name="Text Placeholder 4"/>
          <p:cNvSpPr>
            <a:spLocks noGrp="1"/>
          </p:cNvSpPr>
          <p:nvPr>
            <p:ph type="body" sz="quarter" idx="13"/>
          </p:nvPr>
        </p:nvSpPr>
        <p:spPr>
          <a:xfrm>
            <a:off x="958853" y="5480810"/>
            <a:ext cx="10274300" cy="753833"/>
          </a:xfrm>
          <a:prstGeom prst="rect">
            <a:avLst/>
          </a:prstGeom>
        </p:spPr>
        <p:txBody>
          <a:bodyPr lIns="0" bIns="0" anchor="b" anchorCtr="0"/>
          <a:lstStyle>
            <a:lvl1pPr marL="182563" indent="-182563">
              <a:lnSpc>
                <a:spcPct val="100000"/>
              </a:lnSpc>
              <a:spcBef>
                <a:spcPts val="100"/>
              </a:spcBef>
              <a:buFont typeface="+mj-lt"/>
              <a:buAutoNum type="arabicPeriod"/>
              <a:tabLst/>
              <a:defRPr sz="900">
                <a:solidFill>
                  <a:schemeClr val="bg1">
                    <a:lumMod val="65000"/>
                  </a:schemeClr>
                </a:solidFill>
              </a:defRPr>
            </a:lvl1pPr>
            <a:lvl2pPr marL="457200" indent="0">
              <a:buNone/>
              <a:defRPr sz="1000">
                <a:solidFill>
                  <a:schemeClr val="bg1">
                    <a:lumMod val="65000"/>
                  </a:schemeClr>
                </a:solidFill>
              </a:defRPr>
            </a:lvl2pPr>
            <a:lvl3pPr marL="914400" indent="0">
              <a:buNone/>
              <a:defRPr sz="1000">
                <a:solidFill>
                  <a:schemeClr val="bg1">
                    <a:lumMod val="65000"/>
                  </a:schemeClr>
                </a:solidFill>
              </a:defRPr>
            </a:lvl3pPr>
            <a:lvl4pPr marL="1371600" indent="0">
              <a:buNone/>
              <a:defRPr sz="1000">
                <a:solidFill>
                  <a:schemeClr val="bg1">
                    <a:lumMod val="65000"/>
                  </a:schemeClr>
                </a:solidFill>
              </a:defRPr>
            </a:lvl4pPr>
            <a:lvl5pPr marL="1828800" indent="0">
              <a:buNone/>
              <a:defRPr sz="1000">
                <a:solidFill>
                  <a:schemeClr val="bg1">
                    <a:lumMod val="65000"/>
                  </a:schemeClr>
                </a:solidFill>
              </a:defRPr>
            </a:lvl5pPr>
          </a:lstStyle>
          <a:p>
            <a:pPr lvl="0"/>
            <a:r>
              <a:rPr lang="en-US" dirty="0"/>
              <a:t>Click to edit Master text styles</a:t>
            </a:r>
          </a:p>
        </p:txBody>
      </p:sp>
    </p:spTree>
    <p:extLst>
      <p:ext uri="{BB962C8B-B14F-4D97-AF65-F5344CB8AC3E}">
        <p14:creationId xmlns:p14="http://schemas.microsoft.com/office/powerpoint/2010/main" val="1012868482"/>
      </p:ext>
    </p:extLst>
  </p:cSld>
  <p:clrMapOvr>
    <a:masterClrMapping/>
  </p:clrMapOvr>
  <p:extLst>
    <p:ext uri="{DCECCB84-F9BA-43D5-87BE-67443E8EF086}">
      <p15:sldGuideLst xmlns:p15="http://schemas.microsoft.com/office/powerpoint/2012/main">
        <p15:guide id="1" orient="horz" pos="169">
          <p15:clr>
            <a:srgbClr val="FBAE40"/>
          </p15:clr>
        </p15:guide>
        <p15:guide id="2" pos="453">
          <p15:clr>
            <a:srgbClr val="FBAE40"/>
          </p15:clr>
        </p15:guide>
        <p15:guide id="3" pos="5307">
          <p15:clr>
            <a:srgbClr val="FBAE40"/>
          </p15:clr>
        </p15:guide>
        <p15:guide id="4" orient="horz" pos="1053">
          <p15:clr>
            <a:srgbClr val="FBAE40"/>
          </p15:clr>
        </p15:guide>
        <p15:guide id="5" orient="horz" pos="463">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 Line Title with References">
    <p:spTree>
      <p:nvGrpSpPr>
        <p:cNvPr id="1" name=""/>
        <p:cNvGrpSpPr/>
        <p:nvPr/>
      </p:nvGrpSpPr>
      <p:grpSpPr>
        <a:xfrm>
          <a:off x="0" y="0"/>
          <a:ext cx="0" cy="0"/>
          <a:chOff x="0" y="0"/>
          <a:chExt cx="0" cy="0"/>
        </a:xfrm>
      </p:grpSpPr>
      <p:sp>
        <p:nvSpPr>
          <p:cNvPr id="2" name="Title 1"/>
          <p:cNvSpPr>
            <a:spLocks noGrp="1"/>
          </p:cNvSpPr>
          <p:nvPr>
            <p:ph type="ctrTitle"/>
          </p:nvPr>
        </p:nvSpPr>
        <p:spPr>
          <a:xfrm>
            <a:off x="960002" y="360002"/>
            <a:ext cx="10273151" cy="837969"/>
          </a:xfrm>
          <a:prstGeom prst="rect">
            <a:avLst/>
          </a:prstGeom>
        </p:spPr>
        <p:txBody>
          <a:bodyPr lIns="0" anchor="b"/>
          <a:lstStyle>
            <a:lvl1pPr algn="l">
              <a:defRPr sz="3200" b="1">
                <a:solidFill>
                  <a:srgbClr val="4A2043"/>
                </a:solidFill>
                <a:latin typeface="PT Sans" charset="-52"/>
                <a:ea typeface="PT Sans" charset="-52"/>
                <a:cs typeface="PT Sans" charset="-52"/>
              </a:defRPr>
            </a:lvl1pPr>
          </a:lstStyle>
          <a:p>
            <a:r>
              <a:rPr lang="en-US" dirty="0"/>
              <a:t>Click to edit Master title style</a:t>
            </a:r>
          </a:p>
        </p:txBody>
      </p:sp>
      <p:sp>
        <p:nvSpPr>
          <p:cNvPr id="3" name="Subtitle 2"/>
          <p:cNvSpPr>
            <a:spLocks noGrp="1"/>
          </p:cNvSpPr>
          <p:nvPr>
            <p:ph type="subTitle" idx="1"/>
          </p:nvPr>
        </p:nvSpPr>
        <p:spPr>
          <a:xfrm>
            <a:off x="960001" y="1392000"/>
            <a:ext cx="10273151" cy="3979984"/>
          </a:xfrm>
          <a:prstGeom prst="rect">
            <a:avLst/>
          </a:prstGeom>
        </p:spPr>
        <p:txBody>
          <a:bodyPr lIns="0"/>
          <a:lstStyle>
            <a:lvl1pPr marL="266700" indent="-266700" algn="l">
              <a:lnSpc>
                <a:spcPts val="2400"/>
              </a:lnSpc>
              <a:spcBef>
                <a:spcPts val="0"/>
              </a:spcBef>
              <a:spcAft>
                <a:spcPts val="400"/>
              </a:spcAft>
              <a:buClr>
                <a:srgbClr val="BDD258"/>
              </a:buClr>
              <a:buFont typeface="Arial" charset="0"/>
              <a:buChar char="•"/>
              <a:tabLst/>
              <a:defRPr sz="2200">
                <a:solidFill>
                  <a:schemeClr val="tx1"/>
                </a:solidFill>
              </a:defRPr>
            </a:lvl1pPr>
            <a:lvl2pPr marL="533400" indent="-266700" algn="l">
              <a:lnSpc>
                <a:spcPts val="2200"/>
              </a:lnSpc>
              <a:spcBef>
                <a:spcPts val="0"/>
              </a:spcBef>
              <a:spcAft>
                <a:spcPts val="400"/>
              </a:spcAft>
              <a:buClr>
                <a:srgbClr val="BDD258"/>
              </a:buClr>
              <a:buFont typeface="Arial" charset="0"/>
              <a:buChar char="•"/>
              <a:tabLst/>
              <a:defRPr sz="2000">
                <a:solidFill>
                  <a:schemeClr val="tx1"/>
                </a:solidFill>
              </a:defRPr>
            </a:lvl2pPr>
            <a:lvl3pPr marL="801688" indent="-263525" algn="l">
              <a:lnSpc>
                <a:spcPts val="2200"/>
              </a:lnSpc>
              <a:spcBef>
                <a:spcPts val="0"/>
              </a:spcBef>
              <a:spcAft>
                <a:spcPts val="400"/>
              </a:spcAft>
              <a:buClr>
                <a:srgbClr val="BDD258"/>
              </a:buClr>
              <a:buFont typeface="Arial" charset="0"/>
              <a:buChar char="•"/>
              <a:tabLst/>
              <a:defRPr sz="20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pPr lvl="1"/>
            <a:r>
              <a:rPr lang="en-US" dirty="0"/>
              <a:t>Second</a:t>
            </a:r>
          </a:p>
          <a:p>
            <a:pPr lvl="2"/>
            <a:r>
              <a:rPr lang="en-US" dirty="0"/>
              <a:t>Third</a:t>
            </a:r>
          </a:p>
        </p:txBody>
      </p:sp>
      <p:sp>
        <p:nvSpPr>
          <p:cNvPr id="6" name="Slide Number Placeholder 5"/>
          <p:cNvSpPr>
            <a:spLocks noGrp="1"/>
          </p:cNvSpPr>
          <p:nvPr>
            <p:ph type="sldNum" sz="quarter" idx="12"/>
          </p:nvPr>
        </p:nvSpPr>
        <p:spPr>
          <a:xfrm>
            <a:off x="11426356" y="6051552"/>
            <a:ext cx="509954" cy="366183"/>
          </a:xfrm>
          <a:prstGeom prst="rect">
            <a:avLst/>
          </a:prstGeom>
        </p:spPr>
        <p:txBody>
          <a:bodyPr/>
          <a:lstStyle>
            <a:lvl1pPr algn="r">
              <a:defRPr sz="1200">
                <a:solidFill>
                  <a:schemeClr val="bg1">
                    <a:lumMod val="50000"/>
                  </a:schemeClr>
                </a:solidFill>
              </a:defRPr>
            </a:lvl1pPr>
          </a:lstStyle>
          <a:p>
            <a:fld id="{201E46CF-7BBC-BF4C-9FA2-B8864A038821}" type="slidenum">
              <a:rPr lang="en-US" smtClean="0"/>
              <a:pPr/>
              <a:t>‹n°›</a:t>
            </a:fld>
            <a:endParaRPr lang="en-US" dirty="0"/>
          </a:p>
        </p:txBody>
      </p:sp>
      <p:sp>
        <p:nvSpPr>
          <p:cNvPr id="5" name="Text Placeholder 4"/>
          <p:cNvSpPr>
            <a:spLocks noGrp="1"/>
          </p:cNvSpPr>
          <p:nvPr>
            <p:ph type="body" sz="quarter" idx="13"/>
          </p:nvPr>
        </p:nvSpPr>
        <p:spPr>
          <a:xfrm>
            <a:off x="958853" y="5480810"/>
            <a:ext cx="10274300" cy="753833"/>
          </a:xfrm>
          <a:prstGeom prst="rect">
            <a:avLst/>
          </a:prstGeom>
        </p:spPr>
        <p:txBody>
          <a:bodyPr lIns="0" bIns="0" anchor="b" anchorCtr="0"/>
          <a:lstStyle>
            <a:lvl1pPr marL="182563" indent="-182563">
              <a:lnSpc>
                <a:spcPct val="100000"/>
              </a:lnSpc>
              <a:spcBef>
                <a:spcPts val="100"/>
              </a:spcBef>
              <a:buFont typeface="+mj-lt"/>
              <a:buAutoNum type="arabicPeriod"/>
              <a:tabLst/>
              <a:defRPr sz="900">
                <a:solidFill>
                  <a:schemeClr val="bg1">
                    <a:lumMod val="65000"/>
                  </a:schemeClr>
                </a:solidFill>
              </a:defRPr>
            </a:lvl1pPr>
            <a:lvl2pPr marL="457200" indent="0">
              <a:buNone/>
              <a:defRPr sz="1000">
                <a:solidFill>
                  <a:schemeClr val="bg1">
                    <a:lumMod val="65000"/>
                  </a:schemeClr>
                </a:solidFill>
              </a:defRPr>
            </a:lvl2pPr>
            <a:lvl3pPr marL="914400" indent="0">
              <a:buNone/>
              <a:defRPr sz="1000">
                <a:solidFill>
                  <a:schemeClr val="bg1">
                    <a:lumMod val="65000"/>
                  </a:schemeClr>
                </a:solidFill>
              </a:defRPr>
            </a:lvl3pPr>
            <a:lvl4pPr marL="1371600" indent="0">
              <a:buNone/>
              <a:defRPr sz="1000">
                <a:solidFill>
                  <a:schemeClr val="bg1">
                    <a:lumMod val="65000"/>
                  </a:schemeClr>
                </a:solidFill>
              </a:defRPr>
            </a:lvl4pPr>
            <a:lvl5pPr marL="1828800" indent="0">
              <a:buNone/>
              <a:defRPr sz="1000">
                <a:solidFill>
                  <a:schemeClr val="bg1">
                    <a:lumMod val="65000"/>
                  </a:schemeClr>
                </a:solidFill>
              </a:defRPr>
            </a:lvl5pPr>
          </a:lstStyle>
          <a:p>
            <a:pPr lvl="0"/>
            <a:r>
              <a:rPr lang="en-US" dirty="0"/>
              <a:t>Click to edit Master text styles</a:t>
            </a:r>
          </a:p>
        </p:txBody>
      </p:sp>
    </p:spTree>
    <p:extLst>
      <p:ext uri="{BB962C8B-B14F-4D97-AF65-F5344CB8AC3E}">
        <p14:creationId xmlns:p14="http://schemas.microsoft.com/office/powerpoint/2010/main" val="2225973406"/>
      </p:ext>
    </p:extLst>
  </p:cSld>
  <p:clrMapOvr>
    <a:masterClrMapping/>
  </p:clrMapOvr>
  <p:extLst>
    <p:ext uri="{DCECCB84-F9BA-43D5-87BE-67443E8EF086}">
      <p15:sldGuideLst xmlns:p15="http://schemas.microsoft.com/office/powerpoint/2012/main">
        <p15:guide id="1" orient="horz" pos="169">
          <p15:clr>
            <a:srgbClr val="FBAE40"/>
          </p15:clr>
        </p15:guide>
        <p15:guide id="2" pos="453">
          <p15:clr>
            <a:srgbClr val="FBAE40"/>
          </p15:clr>
        </p15:guide>
        <p15:guide id="3" pos="5307">
          <p15:clr>
            <a:srgbClr val="FBAE40"/>
          </p15:clr>
        </p15:guide>
        <p15:guide id="4" orient="horz" pos="645">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V00.00_PFI_CIC_PPT-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104" y="-20965"/>
            <a:ext cx="13751091" cy="6869849"/>
          </a:xfrm>
          <a:prstGeom prst="rect">
            <a:avLst/>
          </a:prstGeom>
        </p:spPr>
      </p:pic>
      <p:sp>
        <p:nvSpPr>
          <p:cNvPr id="2" name="Title 1"/>
          <p:cNvSpPr>
            <a:spLocks noGrp="1"/>
          </p:cNvSpPr>
          <p:nvPr>
            <p:ph type="ctrTitle" hasCustomPrompt="1"/>
          </p:nvPr>
        </p:nvSpPr>
        <p:spPr>
          <a:xfrm>
            <a:off x="6690246" y="1086500"/>
            <a:ext cx="4393032" cy="3964192"/>
          </a:xfrm>
          <a:prstGeom prst="rect">
            <a:avLst/>
          </a:prstGeom>
        </p:spPr>
        <p:txBody>
          <a:bodyPr anchor="ctr" anchorCtr="0"/>
          <a:lstStyle>
            <a:lvl1pPr>
              <a:defRPr baseline="0">
                <a:solidFill>
                  <a:schemeClr val="bg1"/>
                </a:solidFill>
              </a:defRPr>
            </a:lvl1pPr>
          </a:lstStyle>
          <a:p>
            <a:r>
              <a:rPr lang="en-CA" dirty="0"/>
              <a:t>TITLE SLIDE</a:t>
            </a:r>
            <a:endParaRPr lang="en-US" dirty="0"/>
          </a:p>
        </p:txBody>
      </p:sp>
    </p:spTree>
    <p:extLst>
      <p:ext uri="{BB962C8B-B14F-4D97-AF65-F5344CB8AC3E}">
        <p14:creationId xmlns:p14="http://schemas.microsoft.com/office/powerpoint/2010/main" val="2266345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81952" y="1528536"/>
            <a:ext cx="11280203" cy="627184"/>
          </a:xfrm>
          <a:prstGeom prst="rect">
            <a:avLst/>
          </a:prstGeom>
        </p:spPr>
        <p:txBody>
          <a:bodyPr>
            <a:normAutofit/>
          </a:bodyPr>
          <a:lstStyle>
            <a:lvl1pPr marL="0" indent="0">
              <a:buNone/>
              <a:defRPr sz="2400" b="1">
                <a:solidFill>
                  <a:schemeClr val="bg1">
                    <a:lumMod val="50000"/>
                  </a:schemeClr>
                </a:solidFill>
              </a:defRPr>
            </a:lvl1pPr>
            <a:lvl2pPr marL="457200" indent="0">
              <a:buNone/>
              <a:defRPr sz="1800">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en-CA" dirty="0"/>
              <a:t>Subhead</a:t>
            </a:r>
          </a:p>
        </p:txBody>
      </p:sp>
      <p:sp>
        <p:nvSpPr>
          <p:cNvPr id="6" name="Content Placeholder 2"/>
          <p:cNvSpPr>
            <a:spLocks noGrp="1"/>
          </p:cNvSpPr>
          <p:nvPr>
            <p:ph idx="10" hasCustomPrompt="1"/>
          </p:nvPr>
        </p:nvSpPr>
        <p:spPr>
          <a:xfrm>
            <a:off x="481952" y="2165320"/>
            <a:ext cx="11280203" cy="4365363"/>
          </a:xfrm>
          <a:prstGeom prst="rect">
            <a:avLst/>
          </a:prstGeom>
        </p:spPr>
        <p:txBody>
          <a:bodyPr>
            <a:normAutofit/>
          </a:bodyPr>
          <a:lstStyle>
            <a:lvl1pPr marL="0" indent="0">
              <a:buNone/>
              <a:defRPr sz="2400">
                <a:solidFill>
                  <a:schemeClr val="bg1">
                    <a:lumMod val="50000"/>
                  </a:schemeClr>
                </a:solidFill>
              </a:defRPr>
            </a:lvl1pPr>
            <a:lvl2pPr marL="457200" indent="0">
              <a:buNone/>
              <a:defRPr sz="1800">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en-CA" dirty="0"/>
              <a:t>Body copy</a:t>
            </a:r>
          </a:p>
        </p:txBody>
      </p:sp>
      <p:sp>
        <p:nvSpPr>
          <p:cNvPr id="8" name="Title Placeholder 1"/>
          <p:cNvSpPr>
            <a:spLocks noGrp="1"/>
          </p:cNvSpPr>
          <p:nvPr>
            <p:ph type="title" hasCustomPrompt="1"/>
          </p:nvPr>
        </p:nvSpPr>
        <p:spPr>
          <a:xfrm>
            <a:off x="0" y="-7840"/>
            <a:ext cx="12192000" cy="1143000"/>
          </a:xfrm>
          <a:prstGeom prst="rect">
            <a:avLst/>
          </a:prstGeom>
        </p:spPr>
        <p:txBody>
          <a:bodyPr vert="horz" lIns="91440" tIns="45720" rIns="91440" bIns="45720" rtlCol="0" anchor="ctr">
            <a:normAutofit/>
          </a:bodyPr>
          <a:lstStyle/>
          <a:p>
            <a:r>
              <a:rPr lang="en-CA" dirty="0"/>
              <a:t>ONE-LINE HEADING GOES HERE</a:t>
            </a:r>
            <a:endParaRPr lang="en-US" dirty="0"/>
          </a:p>
        </p:txBody>
      </p:sp>
    </p:spTree>
    <p:extLst>
      <p:ext uri="{BB962C8B-B14F-4D97-AF65-F5344CB8AC3E}">
        <p14:creationId xmlns:p14="http://schemas.microsoft.com/office/powerpoint/2010/main" val="20805322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0" y="133759"/>
            <a:ext cx="12192000" cy="1143000"/>
          </a:xfrm>
          <a:prstGeom prst="rect">
            <a:avLst/>
          </a:prstGeom>
        </p:spPr>
        <p:txBody>
          <a:bodyPr vert="horz" lIns="91440" tIns="45720" rIns="91440" bIns="45720" rtlCol="0" anchor="ctr">
            <a:normAutofit/>
          </a:bodyPr>
          <a:lstStyle>
            <a:lvl1pPr>
              <a:lnSpc>
                <a:spcPts val="3000"/>
              </a:lnSpc>
              <a:defRPr sz="2800" baseline="0"/>
            </a:lvl1pPr>
          </a:lstStyle>
          <a:p>
            <a:r>
              <a:rPr lang="en-CA" dirty="0"/>
              <a:t>TWO-LINE HEADING GOES HERE</a:t>
            </a:r>
            <a:br>
              <a:rPr lang="en-CA" dirty="0"/>
            </a:br>
            <a:r>
              <a:rPr lang="en-CA" dirty="0"/>
              <a:t>TWO-LINE HEADING GOES HERE</a:t>
            </a:r>
            <a:endParaRPr lang="en-US" dirty="0"/>
          </a:p>
        </p:txBody>
      </p:sp>
      <p:sp>
        <p:nvSpPr>
          <p:cNvPr id="8" name="Content Placeholder 2"/>
          <p:cNvSpPr>
            <a:spLocks noGrp="1"/>
          </p:cNvSpPr>
          <p:nvPr>
            <p:ph idx="1" hasCustomPrompt="1"/>
          </p:nvPr>
        </p:nvSpPr>
        <p:spPr>
          <a:xfrm>
            <a:off x="481952" y="1685336"/>
            <a:ext cx="11280203" cy="627184"/>
          </a:xfrm>
          <a:prstGeom prst="rect">
            <a:avLst/>
          </a:prstGeom>
        </p:spPr>
        <p:txBody>
          <a:bodyPr>
            <a:normAutofit/>
          </a:bodyPr>
          <a:lstStyle>
            <a:lvl1pPr marL="0" indent="0">
              <a:buNone/>
              <a:defRPr sz="2400" b="1">
                <a:solidFill>
                  <a:schemeClr val="bg1">
                    <a:lumMod val="50000"/>
                  </a:schemeClr>
                </a:solidFill>
              </a:defRPr>
            </a:lvl1pPr>
            <a:lvl2pPr marL="457200" indent="0">
              <a:buNone/>
              <a:defRPr sz="1800">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en-CA" dirty="0"/>
              <a:t>Subhead</a:t>
            </a:r>
          </a:p>
        </p:txBody>
      </p:sp>
      <p:sp>
        <p:nvSpPr>
          <p:cNvPr id="9" name="Content Placeholder 2"/>
          <p:cNvSpPr>
            <a:spLocks noGrp="1"/>
          </p:cNvSpPr>
          <p:nvPr>
            <p:ph idx="10" hasCustomPrompt="1"/>
          </p:nvPr>
        </p:nvSpPr>
        <p:spPr>
          <a:xfrm>
            <a:off x="481952" y="2322119"/>
            <a:ext cx="11280203" cy="4208564"/>
          </a:xfrm>
          <a:prstGeom prst="rect">
            <a:avLst/>
          </a:prstGeom>
        </p:spPr>
        <p:txBody>
          <a:bodyPr>
            <a:normAutofit/>
          </a:bodyPr>
          <a:lstStyle>
            <a:lvl1pPr marL="0" indent="0">
              <a:buNone/>
              <a:defRPr sz="2400">
                <a:solidFill>
                  <a:schemeClr val="bg1">
                    <a:lumMod val="50000"/>
                  </a:schemeClr>
                </a:solidFill>
              </a:defRPr>
            </a:lvl1pPr>
            <a:lvl2pPr marL="457200" indent="0">
              <a:buNone/>
              <a:defRPr sz="1800">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en-CA" dirty="0"/>
              <a:t>Body copy</a:t>
            </a:r>
          </a:p>
        </p:txBody>
      </p:sp>
    </p:spTree>
    <p:extLst>
      <p:ext uri="{BB962C8B-B14F-4D97-AF65-F5344CB8AC3E}">
        <p14:creationId xmlns:p14="http://schemas.microsoft.com/office/powerpoint/2010/main" val="34119869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481952" y="1528536"/>
            <a:ext cx="11280203" cy="627184"/>
          </a:xfrm>
          <a:prstGeom prst="rect">
            <a:avLst/>
          </a:prstGeom>
        </p:spPr>
        <p:txBody>
          <a:bodyPr>
            <a:normAutofit/>
          </a:bodyPr>
          <a:lstStyle>
            <a:lvl1pPr marL="0" indent="0">
              <a:buNone/>
              <a:defRPr sz="2400" b="1">
                <a:solidFill>
                  <a:schemeClr val="bg1">
                    <a:lumMod val="50000"/>
                  </a:schemeClr>
                </a:solidFill>
              </a:defRPr>
            </a:lvl1pPr>
            <a:lvl2pPr marL="457200" indent="0">
              <a:buNone/>
              <a:defRPr sz="1800">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en-CA" dirty="0"/>
              <a:t>Subhead</a:t>
            </a:r>
          </a:p>
        </p:txBody>
      </p:sp>
      <p:sp>
        <p:nvSpPr>
          <p:cNvPr id="10" name="Text Placeholder 2"/>
          <p:cNvSpPr>
            <a:spLocks noGrp="1"/>
          </p:cNvSpPr>
          <p:nvPr>
            <p:ph idx="1" hasCustomPrompt="1"/>
          </p:nvPr>
        </p:nvSpPr>
        <p:spPr>
          <a:xfrm>
            <a:off x="481952" y="2165758"/>
            <a:ext cx="11280203" cy="4325724"/>
          </a:xfrm>
          <a:prstGeom prst="rect">
            <a:avLst/>
          </a:prstGeom>
        </p:spPr>
        <p:txBody>
          <a:bodyPr vert="horz" lIns="91440" tIns="45720" rIns="91440" bIns="45720" rtlCol="0">
            <a:normAutofit/>
          </a:bodyPr>
          <a:lstStyle>
            <a:lvl1pPr>
              <a:buClr>
                <a:srgbClr val="29AC97"/>
              </a:buClr>
              <a:defRPr sz="2400"/>
            </a:lvl1pPr>
            <a:lvl2pPr>
              <a:buClr>
                <a:srgbClr val="29AC97"/>
              </a:buClr>
              <a:defRPr sz="2200"/>
            </a:lvl2pPr>
            <a:lvl3pPr marL="914400" indent="0">
              <a:buClr>
                <a:srgbClr val="29AC97"/>
              </a:buClr>
              <a:buNone/>
              <a:defRPr/>
            </a:lvl3pPr>
            <a:lvl5pPr>
              <a:buClr>
                <a:srgbClr val="29AC97"/>
              </a:buClr>
              <a:defRPr/>
            </a:lvl5pPr>
          </a:lstStyle>
          <a:p>
            <a:pPr lvl="0"/>
            <a:r>
              <a:rPr lang="en-CA" dirty="0"/>
              <a:t>Bullet points</a:t>
            </a:r>
          </a:p>
          <a:p>
            <a:pPr lvl="1"/>
            <a:r>
              <a:rPr lang="en-CA" dirty="0"/>
              <a:t>Bullet points</a:t>
            </a:r>
          </a:p>
        </p:txBody>
      </p:sp>
      <p:sp>
        <p:nvSpPr>
          <p:cNvPr id="5" name="Title Placeholder 1"/>
          <p:cNvSpPr>
            <a:spLocks noGrp="1"/>
          </p:cNvSpPr>
          <p:nvPr>
            <p:ph type="title" hasCustomPrompt="1"/>
          </p:nvPr>
        </p:nvSpPr>
        <p:spPr>
          <a:xfrm>
            <a:off x="0" y="-7840"/>
            <a:ext cx="12192000" cy="1143000"/>
          </a:xfrm>
          <a:prstGeom prst="rect">
            <a:avLst/>
          </a:prstGeom>
        </p:spPr>
        <p:txBody>
          <a:bodyPr vert="horz" lIns="91440" tIns="45720" rIns="91440" bIns="45720" rtlCol="0" anchor="ctr">
            <a:normAutofit/>
          </a:bodyPr>
          <a:lstStyle/>
          <a:p>
            <a:r>
              <a:rPr lang="en-CA" dirty="0"/>
              <a:t>ONE-LINE HEADING GOES HERE</a:t>
            </a:r>
            <a:endParaRPr lang="en-US" dirty="0"/>
          </a:p>
        </p:txBody>
      </p:sp>
    </p:spTree>
    <p:extLst>
      <p:ext uri="{BB962C8B-B14F-4D97-AF65-F5344CB8AC3E}">
        <p14:creationId xmlns:p14="http://schemas.microsoft.com/office/powerpoint/2010/main" val="3461513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BAA7-7A65-4800-A144-813C981A80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0D331A-0F22-4783-BB0D-DA891C9230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71E0F-6AC3-4C23-8873-3B163CBC50C9}"/>
              </a:ext>
            </a:extLst>
          </p:cNvPr>
          <p:cNvSpPr>
            <a:spLocks noGrp="1"/>
          </p:cNvSpPr>
          <p:nvPr>
            <p:ph type="dt" sz="half" idx="10"/>
          </p:nvPr>
        </p:nvSpPr>
        <p:spPr/>
        <p:txBody>
          <a:bodyPr/>
          <a:lstStyle/>
          <a:p>
            <a:fld id="{644FCC6A-4B2B-4B0D-83C6-CD5A0AF0EEA5}" type="datetimeFigureOut">
              <a:rPr lang="en-US" smtClean="0"/>
              <a:t>4/21/22</a:t>
            </a:fld>
            <a:endParaRPr lang="en-US"/>
          </a:p>
        </p:txBody>
      </p:sp>
      <p:sp>
        <p:nvSpPr>
          <p:cNvPr id="5" name="Footer Placeholder 4">
            <a:extLst>
              <a:ext uri="{FF2B5EF4-FFF2-40B4-BE49-F238E27FC236}">
                <a16:creationId xmlns:a16="http://schemas.microsoft.com/office/drawing/2014/main" id="{094363BB-E9A5-4C84-A8C3-12209C0B93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3EE3F-A820-40ED-92DD-BF112277EBB7}"/>
              </a:ext>
            </a:extLst>
          </p:cNvPr>
          <p:cNvSpPr>
            <a:spLocks noGrp="1"/>
          </p:cNvSpPr>
          <p:nvPr>
            <p:ph type="sldNum" sz="quarter" idx="12"/>
          </p:nvPr>
        </p:nvSpPr>
        <p:spPr/>
        <p:txBody>
          <a:bodyPr/>
          <a:lstStyle/>
          <a:p>
            <a:fld id="{1B639CBF-0C0C-4449-92F4-D39052757CAC}" type="slidenum">
              <a:rPr lang="en-US" smtClean="0"/>
              <a:t>‹n°›</a:t>
            </a:fld>
            <a:endParaRPr lang="en-US"/>
          </a:p>
        </p:txBody>
      </p:sp>
    </p:spTree>
    <p:extLst>
      <p:ext uri="{BB962C8B-B14F-4D97-AF65-F5344CB8AC3E}">
        <p14:creationId xmlns:p14="http://schemas.microsoft.com/office/powerpoint/2010/main" val="4332943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481952" y="1685336"/>
            <a:ext cx="11280203" cy="627184"/>
          </a:xfrm>
          <a:prstGeom prst="rect">
            <a:avLst/>
          </a:prstGeom>
        </p:spPr>
        <p:txBody>
          <a:bodyPr>
            <a:normAutofit/>
          </a:bodyPr>
          <a:lstStyle>
            <a:lvl1pPr marL="0" indent="0">
              <a:buNone/>
              <a:defRPr sz="2400" b="1">
                <a:solidFill>
                  <a:schemeClr val="bg1">
                    <a:lumMod val="50000"/>
                  </a:schemeClr>
                </a:solidFill>
              </a:defRPr>
            </a:lvl1pPr>
            <a:lvl2pPr marL="457200" indent="0">
              <a:buNone/>
              <a:defRPr sz="1800">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en-CA" dirty="0"/>
              <a:t>Subhead</a:t>
            </a:r>
          </a:p>
        </p:txBody>
      </p:sp>
      <p:sp>
        <p:nvSpPr>
          <p:cNvPr id="8" name="Text Placeholder 2"/>
          <p:cNvSpPr>
            <a:spLocks noGrp="1"/>
          </p:cNvSpPr>
          <p:nvPr>
            <p:ph idx="1" hasCustomPrompt="1"/>
          </p:nvPr>
        </p:nvSpPr>
        <p:spPr>
          <a:xfrm>
            <a:off x="481952" y="2330305"/>
            <a:ext cx="11280203" cy="4200381"/>
          </a:xfrm>
          <a:prstGeom prst="rect">
            <a:avLst/>
          </a:prstGeom>
        </p:spPr>
        <p:txBody>
          <a:bodyPr vert="horz" lIns="91440" tIns="45720" rIns="91440" bIns="45720" rtlCol="0">
            <a:normAutofit/>
          </a:bodyPr>
          <a:lstStyle>
            <a:lvl1pPr>
              <a:buClr>
                <a:srgbClr val="29AC97"/>
              </a:buClr>
              <a:defRPr sz="2400"/>
            </a:lvl1pPr>
            <a:lvl2pPr>
              <a:buClr>
                <a:srgbClr val="29AC97"/>
              </a:buClr>
              <a:defRPr sz="2200"/>
            </a:lvl2pPr>
            <a:lvl3pPr marL="914400" indent="0">
              <a:buClr>
                <a:srgbClr val="29AC97"/>
              </a:buClr>
              <a:buNone/>
              <a:defRPr/>
            </a:lvl3pPr>
            <a:lvl5pPr>
              <a:buClr>
                <a:srgbClr val="29AC97"/>
              </a:buClr>
              <a:defRPr/>
            </a:lvl5pPr>
          </a:lstStyle>
          <a:p>
            <a:pPr lvl="0"/>
            <a:r>
              <a:rPr lang="en-CA" dirty="0"/>
              <a:t>Bullet points</a:t>
            </a:r>
          </a:p>
          <a:p>
            <a:pPr lvl="1"/>
            <a:r>
              <a:rPr lang="en-CA" dirty="0"/>
              <a:t>Bullet points</a:t>
            </a:r>
          </a:p>
        </p:txBody>
      </p:sp>
      <p:sp>
        <p:nvSpPr>
          <p:cNvPr id="5" name="Title Placeholder 1"/>
          <p:cNvSpPr>
            <a:spLocks noGrp="1"/>
          </p:cNvSpPr>
          <p:nvPr>
            <p:ph type="title" hasCustomPrompt="1"/>
          </p:nvPr>
        </p:nvSpPr>
        <p:spPr>
          <a:xfrm>
            <a:off x="0" y="133759"/>
            <a:ext cx="12192000" cy="1143000"/>
          </a:xfrm>
          <a:prstGeom prst="rect">
            <a:avLst/>
          </a:prstGeom>
        </p:spPr>
        <p:txBody>
          <a:bodyPr vert="horz" lIns="91440" tIns="45720" rIns="91440" bIns="45720" rtlCol="0" anchor="ctr">
            <a:normAutofit/>
          </a:bodyPr>
          <a:lstStyle>
            <a:lvl1pPr>
              <a:lnSpc>
                <a:spcPts val="3000"/>
              </a:lnSpc>
              <a:defRPr sz="3000" baseline="0"/>
            </a:lvl1pPr>
          </a:lstStyle>
          <a:p>
            <a:r>
              <a:rPr lang="en-CA" dirty="0"/>
              <a:t>TWO-LINE HEADING GOES HERE</a:t>
            </a:r>
            <a:br>
              <a:rPr lang="en-CA" dirty="0"/>
            </a:br>
            <a:r>
              <a:rPr lang="en-CA" dirty="0"/>
              <a:t>TWO-LINE HEADING GOES HERE</a:t>
            </a:r>
            <a:endParaRPr lang="en-US" dirty="0"/>
          </a:p>
        </p:txBody>
      </p:sp>
    </p:spTree>
    <p:extLst>
      <p:ext uri="{BB962C8B-B14F-4D97-AF65-F5344CB8AC3E}">
        <p14:creationId xmlns:p14="http://schemas.microsoft.com/office/powerpoint/2010/main" val="2081865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0" y="-7840"/>
            <a:ext cx="12192000" cy="1143000"/>
          </a:xfrm>
          <a:prstGeom prst="rect">
            <a:avLst/>
          </a:prstGeom>
        </p:spPr>
        <p:txBody>
          <a:bodyPr vert="horz" lIns="91440" tIns="45720" rIns="91440" bIns="45720" rtlCol="0" anchor="ctr">
            <a:normAutofit/>
          </a:bodyPr>
          <a:lstStyle/>
          <a:p>
            <a:r>
              <a:rPr lang="en-CA" dirty="0"/>
              <a:t>ONE-LINE HEADING GOES HERE</a:t>
            </a:r>
            <a:endParaRPr lang="en-US" dirty="0"/>
          </a:p>
        </p:txBody>
      </p:sp>
      <p:sp>
        <p:nvSpPr>
          <p:cNvPr id="9" name="Table Placeholder 6"/>
          <p:cNvSpPr>
            <a:spLocks noGrp="1"/>
          </p:cNvSpPr>
          <p:nvPr>
            <p:ph type="tbl" sz="quarter" idx="10"/>
          </p:nvPr>
        </p:nvSpPr>
        <p:spPr>
          <a:xfrm>
            <a:off x="482600" y="1528541"/>
            <a:ext cx="11279552" cy="4514605"/>
          </a:xfrm>
          <a:prstGeom prst="rect">
            <a:avLst/>
          </a:prstGeom>
        </p:spPr>
        <p:txBody>
          <a:bodyPr vert="horz"/>
          <a:lstStyle/>
          <a:p>
            <a:endParaRPr lang="en-US" dirty="0"/>
          </a:p>
        </p:txBody>
      </p:sp>
    </p:spTree>
    <p:extLst>
      <p:ext uri="{BB962C8B-B14F-4D97-AF65-F5344CB8AC3E}">
        <p14:creationId xmlns:p14="http://schemas.microsoft.com/office/powerpoint/2010/main" val="5894853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0" y="133759"/>
            <a:ext cx="12192000" cy="1143000"/>
          </a:xfrm>
          <a:prstGeom prst="rect">
            <a:avLst/>
          </a:prstGeom>
        </p:spPr>
        <p:txBody>
          <a:bodyPr vert="horz" lIns="91440" tIns="45720" rIns="91440" bIns="45720" rtlCol="0" anchor="ctr">
            <a:normAutofit/>
          </a:bodyPr>
          <a:lstStyle>
            <a:lvl1pPr>
              <a:lnSpc>
                <a:spcPts val="3000"/>
              </a:lnSpc>
              <a:defRPr sz="3000" baseline="0"/>
            </a:lvl1pPr>
          </a:lstStyle>
          <a:p>
            <a:r>
              <a:rPr lang="en-CA" dirty="0"/>
              <a:t>TWO-LINE HEADING GOES HERE</a:t>
            </a:r>
            <a:br>
              <a:rPr lang="en-CA" dirty="0"/>
            </a:br>
            <a:r>
              <a:rPr lang="en-CA" dirty="0"/>
              <a:t>TWO-LINE HEADING GOES HERE</a:t>
            </a:r>
            <a:endParaRPr lang="en-US" dirty="0"/>
          </a:p>
        </p:txBody>
      </p:sp>
      <p:sp>
        <p:nvSpPr>
          <p:cNvPr id="6" name="Table Placeholder 6"/>
          <p:cNvSpPr>
            <a:spLocks noGrp="1"/>
          </p:cNvSpPr>
          <p:nvPr>
            <p:ph type="tbl" sz="quarter" idx="10"/>
          </p:nvPr>
        </p:nvSpPr>
        <p:spPr>
          <a:xfrm>
            <a:off x="482600" y="1685336"/>
            <a:ext cx="11279552" cy="4868866"/>
          </a:xfrm>
          <a:prstGeom prst="rect">
            <a:avLst/>
          </a:prstGeom>
        </p:spPr>
        <p:txBody>
          <a:bodyPr vert="horz"/>
          <a:lstStyle/>
          <a:p>
            <a:endParaRPr lang="en-US" dirty="0"/>
          </a:p>
        </p:txBody>
      </p:sp>
    </p:spTree>
    <p:extLst>
      <p:ext uri="{BB962C8B-B14F-4D97-AF65-F5344CB8AC3E}">
        <p14:creationId xmlns:p14="http://schemas.microsoft.com/office/powerpoint/2010/main" val="35757015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0139" y="166345"/>
            <a:ext cx="11734800" cy="1102417"/>
          </a:xfrm>
          <a:prstGeom prst="rect">
            <a:avLst/>
          </a:prstGeom>
        </p:spPr>
        <p:txBody>
          <a:bodyPr/>
          <a:lstStyle/>
          <a:p>
            <a:r>
              <a:rPr lang="en-US"/>
              <a:t>Click to edit Master title style</a:t>
            </a:r>
          </a:p>
        </p:txBody>
      </p:sp>
      <p:sp>
        <p:nvSpPr>
          <p:cNvPr id="3" name="Slide Number Placeholder 3"/>
          <p:cNvSpPr>
            <a:spLocks noGrp="1"/>
          </p:cNvSpPr>
          <p:nvPr>
            <p:ph type="sldNum" sz="quarter" idx="4"/>
          </p:nvPr>
        </p:nvSpPr>
        <p:spPr>
          <a:xfrm>
            <a:off x="93870" y="6527766"/>
            <a:ext cx="397866" cy="246221"/>
          </a:xfrm>
          <a:prstGeom prst="rect">
            <a:avLst/>
          </a:prstGeom>
        </p:spPr>
        <p:txBody>
          <a:bodyPr vert="horz" wrap="none" lIns="91440" tIns="45720" rIns="91440" bIns="45720" rtlCol="0" anchor="ctr">
            <a:spAutoFit/>
          </a:bodyPr>
          <a:lstStyle>
            <a:lvl1pPr algn="r">
              <a:defRPr sz="1000">
                <a:solidFill>
                  <a:schemeClr val="tx1">
                    <a:tint val="75000"/>
                  </a:schemeClr>
                </a:solidFill>
              </a:defRPr>
            </a:lvl1pPr>
          </a:lstStyle>
          <a:p>
            <a:fld id="{9660D586-F051-4E5F-93D7-3696D8EEEC1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222983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en-US" dirty="0"/>
          </a:p>
        </p:txBody>
      </p:sp>
      <p:sp>
        <p:nvSpPr>
          <p:cNvPr id="4" name="Date Placeholder 3"/>
          <p:cNvSpPr>
            <a:spLocks noGrp="1"/>
          </p:cNvSpPr>
          <p:nvPr>
            <p:ph type="dt" sz="half" idx="10"/>
          </p:nvPr>
        </p:nvSpPr>
        <p:spPr/>
        <p:txBody>
          <a:bodyPr/>
          <a:lstStyle/>
          <a:p>
            <a:fld id="{494FC35A-D706-4229-8878-07949867FBBD}" type="datetimeFigureOut">
              <a:rPr lang="en-US" smtClean="0"/>
              <a:t>4/21/22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C7D926-808E-41CA-BBE4-F60AA8A949CB}" type="slidenum">
              <a:rPr lang="en-US" smtClean="0"/>
              <a:t>‹n°›</a:t>
            </a:fld>
            <a:endParaRPr lang="en-US"/>
          </a:p>
        </p:txBody>
      </p:sp>
    </p:spTree>
    <p:extLst>
      <p:ext uri="{BB962C8B-B14F-4D97-AF65-F5344CB8AC3E}">
        <p14:creationId xmlns:p14="http://schemas.microsoft.com/office/powerpoint/2010/main" val="19041274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Content Placeholder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10"/>
          </p:nvPr>
        </p:nvSpPr>
        <p:spPr/>
        <p:txBody>
          <a:bodyPr/>
          <a:lstStyle/>
          <a:p>
            <a:fld id="{494FC35A-D706-4229-8878-07949867FBBD}" type="datetimeFigureOut">
              <a:rPr lang="en-US" smtClean="0"/>
              <a:t>4/21/22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C7D926-808E-41CA-BBE4-F60AA8A949CB}" type="slidenum">
              <a:rPr lang="en-US" smtClean="0"/>
              <a:t>‹n°›</a:t>
            </a:fld>
            <a:endParaRPr lang="en-US"/>
          </a:p>
        </p:txBody>
      </p:sp>
    </p:spTree>
    <p:extLst>
      <p:ext uri="{BB962C8B-B14F-4D97-AF65-F5344CB8AC3E}">
        <p14:creationId xmlns:p14="http://schemas.microsoft.com/office/powerpoint/2010/main" val="27104665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Date Placeholder 3"/>
          <p:cNvSpPr>
            <a:spLocks noGrp="1"/>
          </p:cNvSpPr>
          <p:nvPr>
            <p:ph type="dt" sz="half" idx="10"/>
          </p:nvPr>
        </p:nvSpPr>
        <p:spPr/>
        <p:txBody>
          <a:bodyPr/>
          <a:lstStyle/>
          <a:p>
            <a:fld id="{494FC35A-D706-4229-8878-07949867FBBD}" type="datetimeFigureOut">
              <a:rPr lang="en-US" smtClean="0"/>
              <a:t>4/21/22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C7D926-808E-41CA-BBE4-F60AA8A949CB}" type="slidenum">
              <a:rPr lang="en-US" smtClean="0"/>
              <a:t>‹n°›</a:t>
            </a:fld>
            <a:endParaRPr lang="en-US"/>
          </a:p>
        </p:txBody>
      </p:sp>
    </p:spTree>
    <p:extLst>
      <p:ext uri="{BB962C8B-B14F-4D97-AF65-F5344CB8AC3E}">
        <p14:creationId xmlns:p14="http://schemas.microsoft.com/office/powerpoint/2010/main" val="36512889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5" name="Date Placeholder 4"/>
          <p:cNvSpPr>
            <a:spLocks noGrp="1"/>
          </p:cNvSpPr>
          <p:nvPr>
            <p:ph type="dt" sz="half" idx="10"/>
          </p:nvPr>
        </p:nvSpPr>
        <p:spPr/>
        <p:txBody>
          <a:bodyPr/>
          <a:lstStyle/>
          <a:p>
            <a:fld id="{494FC35A-D706-4229-8878-07949867FBBD}" type="datetimeFigureOut">
              <a:rPr lang="en-US" smtClean="0"/>
              <a:t>4/21/22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C7D926-808E-41CA-BBE4-F60AA8A949CB}" type="slidenum">
              <a:rPr lang="en-US" smtClean="0"/>
              <a:t>‹n°›</a:t>
            </a:fld>
            <a:endParaRPr lang="en-US"/>
          </a:p>
        </p:txBody>
      </p:sp>
    </p:spTree>
    <p:extLst>
      <p:ext uri="{BB962C8B-B14F-4D97-AF65-F5344CB8AC3E}">
        <p14:creationId xmlns:p14="http://schemas.microsoft.com/office/powerpoint/2010/main" val="301678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CA"/>
              <a:t>Modifier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7" name="Date Placeholder 6"/>
          <p:cNvSpPr>
            <a:spLocks noGrp="1"/>
          </p:cNvSpPr>
          <p:nvPr>
            <p:ph type="dt" sz="half" idx="10"/>
          </p:nvPr>
        </p:nvSpPr>
        <p:spPr/>
        <p:txBody>
          <a:bodyPr/>
          <a:lstStyle/>
          <a:p>
            <a:fld id="{494FC35A-D706-4229-8878-07949867FBBD}" type="datetimeFigureOut">
              <a:rPr lang="en-US" smtClean="0"/>
              <a:t>4/21/22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C7D926-808E-41CA-BBE4-F60AA8A949CB}" type="slidenum">
              <a:rPr lang="en-US" smtClean="0"/>
              <a:t>‹n°›</a:t>
            </a:fld>
            <a:endParaRPr lang="en-US"/>
          </a:p>
        </p:txBody>
      </p:sp>
    </p:spTree>
    <p:extLst>
      <p:ext uri="{BB962C8B-B14F-4D97-AF65-F5344CB8AC3E}">
        <p14:creationId xmlns:p14="http://schemas.microsoft.com/office/powerpoint/2010/main" val="19728766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Date Placeholder 2"/>
          <p:cNvSpPr>
            <a:spLocks noGrp="1"/>
          </p:cNvSpPr>
          <p:nvPr>
            <p:ph type="dt" sz="half" idx="10"/>
          </p:nvPr>
        </p:nvSpPr>
        <p:spPr/>
        <p:txBody>
          <a:bodyPr/>
          <a:lstStyle/>
          <a:p>
            <a:fld id="{494FC35A-D706-4229-8878-07949867FBBD}" type="datetimeFigureOut">
              <a:rPr lang="en-US" smtClean="0"/>
              <a:t>4/21/22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C7D926-808E-41CA-BBE4-F60AA8A949CB}" type="slidenum">
              <a:rPr lang="en-US" smtClean="0"/>
              <a:t>‹n°›</a:t>
            </a:fld>
            <a:endParaRPr lang="en-US"/>
          </a:p>
        </p:txBody>
      </p:sp>
    </p:spTree>
    <p:extLst>
      <p:ext uri="{BB962C8B-B14F-4D97-AF65-F5344CB8AC3E}">
        <p14:creationId xmlns:p14="http://schemas.microsoft.com/office/powerpoint/2010/main" val="675805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C2F3-2DEE-4714-BE86-CCAF2FF2DC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84D7A-3430-4ED3-93FA-08A45A184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0EE674-9CF4-49B7-A2B8-CEB8A9A65134}"/>
              </a:ext>
            </a:extLst>
          </p:cNvPr>
          <p:cNvSpPr>
            <a:spLocks noGrp="1"/>
          </p:cNvSpPr>
          <p:nvPr>
            <p:ph type="dt" sz="half" idx="10"/>
          </p:nvPr>
        </p:nvSpPr>
        <p:spPr/>
        <p:txBody>
          <a:bodyPr/>
          <a:lstStyle/>
          <a:p>
            <a:fld id="{644FCC6A-4B2B-4B0D-83C6-CD5A0AF0EEA5}" type="datetimeFigureOut">
              <a:rPr lang="en-US" smtClean="0"/>
              <a:t>4/21/22</a:t>
            </a:fld>
            <a:endParaRPr lang="en-US"/>
          </a:p>
        </p:txBody>
      </p:sp>
      <p:sp>
        <p:nvSpPr>
          <p:cNvPr id="5" name="Footer Placeholder 4">
            <a:extLst>
              <a:ext uri="{FF2B5EF4-FFF2-40B4-BE49-F238E27FC236}">
                <a16:creationId xmlns:a16="http://schemas.microsoft.com/office/drawing/2014/main" id="{5B9652DC-B604-4318-A7C7-06D89E345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DDEF8-9AA7-435F-9527-B287A008C411}"/>
              </a:ext>
            </a:extLst>
          </p:cNvPr>
          <p:cNvSpPr>
            <a:spLocks noGrp="1"/>
          </p:cNvSpPr>
          <p:nvPr>
            <p:ph type="sldNum" sz="quarter" idx="12"/>
          </p:nvPr>
        </p:nvSpPr>
        <p:spPr/>
        <p:txBody>
          <a:bodyPr/>
          <a:lstStyle/>
          <a:p>
            <a:fld id="{1B639CBF-0C0C-4449-92F4-D39052757CAC}" type="slidenum">
              <a:rPr lang="en-US" smtClean="0"/>
              <a:t>‹n°›</a:t>
            </a:fld>
            <a:endParaRPr lang="en-US"/>
          </a:p>
        </p:txBody>
      </p:sp>
    </p:spTree>
    <p:extLst>
      <p:ext uri="{BB962C8B-B14F-4D97-AF65-F5344CB8AC3E}">
        <p14:creationId xmlns:p14="http://schemas.microsoft.com/office/powerpoint/2010/main" val="32204926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4FC35A-D706-4229-8878-07949867FBBD}" type="datetimeFigureOut">
              <a:rPr lang="en-US" smtClean="0"/>
              <a:t>4/21/22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C7D926-808E-41CA-BBE4-F60AA8A949CB}" type="slidenum">
              <a:rPr lang="en-US" smtClean="0"/>
              <a:t>‹n°›</a:t>
            </a:fld>
            <a:endParaRPr lang="en-US"/>
          </a:p>
        </p:txBody>
      </p:sp>
    </p:spTree>
    <p:extLst>
      <p:ext uri="{BB962C8B-B14F-4D97-AF65-F5344CB8AC3E}">
        <p14:creationId xmlns:p14="http://schemas.microsoft.com/office/powerpoint/2010/main" val="21173763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494FC35A-D706-4229-8878-07949867FBBD}" type="datetimeFigureOut">
              <a:rPr lang="en-US" smtClean="0"/>
              <a:t>4/21/22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C7D926-808E-41CA-BBE4-F60AA8A949CB}" type="slidenum">
              <a:rPr lang="en-US" smtClean="0"/>
              <a:t>‹n°›</a:t>
            </a:fld>
            <a:endParaRPr lang="en-US"/>
          </a:p>
        </p:txBody>
      </p:sp>
    </p:spTree>
    <p:extLst>
      <p:ext uri="{BB962C8B-B14F-4D97-AF65-F5344CB8AC3E}">
        <p14:creationId xmlns:p14="http://schemas.microsoft.com/office/powerpoint/2010/main" val="33307057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494FC35A-D706-4229-8878-07949867FBBD}" type="datetimeFigureOut">
              <a:rPr lang="en-US" smtClean="0"/>
              <a:t>4/21/22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C7D926-808E-41CA-BBE4-F60AA8A949CB}" type="slidenum">
              <a:rPr lang="en-US" smtClean="0"/>
              <a:t>‹n°›</a:t>
            </a:fld>
            <a:endParaRPr lang="en-US"/>
          </a:p>
        </p:txBody>
      </p:sp>
    </p:spTree>
    <p:extLst>
      <p:ext uri="{BB962C8B-B14F-4D97-AF65-F5344CB8AC3E}">
        <p14:creationId xmlns:p14="http://schemas.microsoft.com/office/powerpoint/2010/main" val="26532882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Vertical Text Placeholder 2"/>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10"/>
          </p:nvPr>
        </p:nvSpPr>
        <p:spPr/>
        <p:txBody>
          <a:bodyPr/>
          <a:lstStyle/>
          <a:p>
            <a:fld id="{494FC35A-D706-4229-8878-07949867FBBD}" type="datetimeFigureOut">
              <a:rPr lang="en-US" smtClean="0"/>
              <a:t>4/21/22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C7D926-808E-41CA-BBE4-F60AA8A949CB}" type="slidenum">
              <a:rPr lang="en-US" smtClean="0"/>
              <a:t>‹n°›</a:t>
            </a:fld>
            <a:endParaRPr lang="en-US"/>
          </a:p>
        </p:txBody>
      </p:sp>
    </p:spTree>
    <p:extLst>
      <p:ext uri="{BB962C8B-B14F-4D97-AF65-F5344CB8AC3E}">
        <p14:creationId xmlns:p14="http://schemas.microsoft.com/office/powerpoint/2010/main" val="8080902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CA"/>
              <a:t>Modifier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10"/>
          </p:nvPr>
        </p:nvSpPr>
        <p:spPr/>
        <p:txBody>
          <a:bodyPr/>
          <a:lstStyle/>
          <a:p>
            <a:fld id="{494FC35A-D706-4229-8878-07949867FBBD}" type="datetimeFigureOut">
              <a:rPr lang="en-US" smtClean="0"/>
              <a:t>4/21/22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C7D926-808E-41CA-BBE4-F60AA8A949CB}" type="slidenum">
              <a:rPr lang="en-US" smtClean="0"/>
              <a:t>‹n°›</a:t>
            </a:fld>
            <a:endParaRPr lang="en-US"/>
          </a:p>
        </p:txBody>
      </p:sp>
    </p:spTree>
    <p:extLst>
      <p:ext uri="{BB962C8B-B14F-4D97-AF65-F5344CB8AC3E}">
        <p14:creationId xmlns:p14="http://schemas.microsoft.com/office/powerpoint/2010/main" val="4495003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Nouvelle présentation">
    <p:spTree>
      <p:nvGrpSpPr>
        <p:cNvPr id="1" name=""/>
        <p:cNvGrpSpPr/>
        <p:nvPr/>
      </p:nvGrpSpPr>
      <p:grpSpPr>
        <a:xfrm>
          <a:off x="0" y="0"/>
          <a:ext cx="0" cy="0"/>
          <a:chOff x="0" y="0"/>
          <a:chExt cx="0" cy="0"/>
        </a:xfrm>
      </p:grpSpPr>
      <p:sp>
        <p:nvSpPr>
          <p:cNvPr id="11" name="Texte du titre"/>
          <p:cNvSpPr txBox="1">
            <a:spLocks noGrp="1"/>
          </p:cNvSpPr>
          <p:nvPr>
            <p:ph type="title"/>
          </p:nvPr>
        </p:nvSpPr>
        <p:spPr>
          <a:prstGeom prst="rect">
            <a:avLst/>
          </a:prstGeom>
        </p:spPr>
        <p:txBody>
          <a:bodyPr/>
          <a:lstStyle/>
          <a:p>
            <a:r>
              <a:t>Texte du titre</a:t>
            </a:r>
          </a:p>
        </p:txBody>
      </p:sp>
      <p:sp>
        <p:nvSpPr>
          <p:cNvPr id="12"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800424723"/>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0" name="Image"/>
          <p:cNvSpPr>
            <a:spLocks noGrp="1"/>
          </p:cNvSpPr>
          <p:nvPr>
            <p:ph type="pic" idx="13"/>
          </p:nvPr>
        </p:nvSpPr>
        <p:spPr>
          <a:xfrm>
            <a:off x="1562984" y="336550"/>
            <a:ext cx="9067801" cy="4368800"/>
          </a:xfrm>
          <a:prstGeom prst="rect">
            <a:avLst/>
          </a:prstGeom>
        </p:spPr>
        <p:txBody>
          <a:bodyPr lIns="91439" tIns="45719" rIns="91439" bIns="45719" anchor="t">
            <a:noAutofit/>
          </a:bodyPr>
          <a:lstStyle/>
          <a:p>
            <a:endParaRPr/>
          </a:p>
        </p:txBody>
      </p:sp>
      <p:sp>
        <p:nvSpPr>
          <p:cNvPr id="21" name="Texte du titre"/>
          <p:cNvSpPr txBox="1">
            <a:spLocks noGrp="1"/>
          </p:cNvSpPr>
          <p:nvPr>
            <p:ph type="title"/>
          </p:nvPr>
        </p:nvSpPr>
        <p:spPr>
          <a:xfrm>
            <a:off x="317500" y="4756150"/>
            <a:ext cx="11557000" cy="1003300"/>
          </a:xfrm>
          <a:prstGeom prst="rect">
            <a:avLst/>
          </a:prstGeom>
        </p:spPr>
        <p:txBody>
          <a:bodyPr/>
          <a:lstStyle/>
          <a:p>
            <a:r>
              <a:t>Texte du titre</a:t>
            </a:r>
          </a:p>
        </p:txBody>
      </p:sp>
      <p:sp>
        <p:nvSpPr>
          <p:cNvPr id="22" name="Texte niveau 1…"/>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ClrTx/>
              <a:buSzTx/>
              <a:buNone/>
              <a:defRPr sz="2700"/>
            </a:lvl1pPr>
            <a:lvl2pPr marL="0" indent="0" algn="ctr">
              <a:spcBef>
                <a:spcPts val="0"/>
              </a:spcBef>
              <a:buClrTx/>
              <a:buSzTx/>
              <a:buNone/>
              <a:defRPr sz="2700"/>
            </a:lvl2pPr>
            <a:lvl3pPr marL="0" indent="0" algn="ctr">
              <a:spcBef>
                <a:spcPts val="0"/>
              </a:spcBef>
              <a:buClrTx/>
              <a:buSzTx/>
              <a:buNone/>
              <a:defRPr sz="2700"/>
            </a:lvl3pPr>
            <a:lvl4pPr marL="0" indent="0" algn="ctr">
              <a:spcBef>
                <a:spcPts val="0"/>
              </a:spcBef>
              <a:buClrTx/>
              <a:buSzTx/>
              <a:buNone/>
              <a:defRPr sz="2700"/>
            </a:lvl4pPr>
            <a:lvl5pPr marL="0" indent="0" algn="ctr">
              <a:spcBef>
                <a:spcPts val="0"/>
              </a:spcBef>
              <a:buClrTx/>
              <a:buSzTx/>
              <a:buNone/>
              <a:defRPr sz="2700"/>
            </a:lvl5pPr>
          </a:lstStyle>
          <a:p>
            <a:r>
              <a:t>Texte niveau 1</a:t>
            </a:r>
          </a:p>
          <a:p>
            <a:pPr lvl="1"/>
            <a:r>
              <a:t>Texte niveau 2</a:t>
            </a:r>
          </a:p>
          <a:p>
            <a:pPr lvl="2"/>
            <a:r>
              <a:t>Texte niveau 3</a:t>
            </a:r>
          </a:p>
          <a:p>
            <a:pPr lvl="3"/>
            <a:r>
              <a:t>Texte niveau 4</a:t>
            </a:r>
          </a:p>
          <a:p>
            <a:pPr lvl="4"/>
            <a:r>
              <a:t>Texte niveau 5</a:t>
            </a:r>
          </a:p>
        </p:txBody>
      </p:sp>
      <p:sp>
        <p:nvSpPr>
          <p:cNvPr id="2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35641439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167016653"/>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itle No Content">
    <p:spTree>
      <p:nvGrpSpPr>
        <p:cNvPr id="1" name=""/>
        <p:cNvGrpSpPr/>
        <p:nvPr/>
      </p:nvGrpSpPr>
      <p:grpSpPr>
        <a:xfrm>
          <a:off x="0" y="0"/>
          <a:ext cx="0" cy="0"/>
          <a:chOff x="0" y="0"/>
          <a:chExt cx="0" cy="0"/>
        </a:xfrm>
      </p:grpSpPr>
      <p:sp>
        <p:nvSpPr>
          <p:cNvPr id="3" name="Title 2"/>
          <p:cNvSpPr>
            <a:spLocks noGrp="1"/>
          </p:cNvSpPr>
          <p:nvPr>
            <p:ph type="title"/>
          </p:nvPr>
        </p:nvSpPr>
        <p:spPr>
          <a:xfrm>
            <a:off x="812800" y="228600"/>
            <a:ext cx="10871200" cy="990600"/>
          </a:xfrm>
          <a:prstGeom prst="rect">
            <a:avLst/>
          </a:prstGeom>
        </p:spPr>
        <p:txBody>
          <a:bodyPr/>
          <a:lstStyle/>
          <a:p>
            <a:r>
              <a:rPr lang="en-US"/>
              <a:t>Click to edit Master title style</a:t>
            </a:r>
          </a:p>
        </p:txBody>
      </p:sp>
      <p:sp>
        <p:nvSpPr>
          <p:cNvPr id="5" name="Text Placeholder 6"/>
          <p:cNvSpPr>
            <a:spLocks noGrp="1"/>
          </p:cNvSpPr>
          <p:nvPr>
            <p:ph type="body" sz="quarter" idx="11" hasCustomPrompt="1"/>
          </p:nvPr>
        </p:nvSpPr>
        <p:spPr bwMode="gray">
          <a:xfrm>
            <a:off x="493188" y="6526869"/>
            <a:ext cx="9417049" cy="168572"/>
          </a:xfrm>
          <a:prstGeom prst="rect">
            <a:avLst/>
          </a:prstGeom>
        </p:spPr>
        <p:txBody>
          <a:bodyPr anchor="b" anchorCtr="0">
            <a:spAutoFit/>
          </a:bodyPr>
          <a:lstStyle>
            <a:lvl1pPr marL="63398" indent="-63398">
              <a:lnSpc>
                <a:spcPct val="88000"/>
              </a:lnSpc>
              <a:spcBef>
                <a:spcPts val="68"/>
              </a:spcBef>
              <a:buNone/>
              <a:tabLst>
                <a:tab pos="63398" algn="l"/>
              </a:tabLst>
              <a:defRPr sz="563"/>
            </a:lvl1pPr>
            <a:lvl2pPr marL="257162" indent="0">
              <a:buNone/>
              <a:defRPr/>
            </a:lvl2pPr>
            <a:lvl3pPr marL="514324" indent="0">
              <a:buNone/>
              <a:defRPr/>
            </a:lvl3pPr>
            <a:lvl4pPr marL="708087" indent="0">
              <a:buNone/>
              <a:defRPr/>
            </a:lvl4pPr>
            <a:lvl5pPr marL="933105" indent="0">
              <a:buNone/>
              <a:defRPr/>
            </a:lvl5pPr>
          </a:lstStyle>
          <a:p>
            <a:pPr lvl="0"/>
            <a:r>
              <a:rPr lang="en-US" dirty="0"/>
              <a:t>Click to edit Source</a:t>
            </a:r>
          </a:p>
        </p:txBody>
      </p:sp>
      <p:sp>
        <p:nvSpPr>
          <p:cNvPr id="6" name="Slide Number Placeholder 5"/>
          <p:cNvSpPr>
            <a:spLocks noGrp="1"/>
          </p:cNvSpPr>
          <p:nvPr>
            <p:ph type="sldNum" sz="quarter" idx="4"/>
          </p:nvPr>
        </p:nvSpPr>
        <p:spPr>
          <a:xfrm>
            <a:off x="11187562" y="6448982"/>
            <a:ext cx="521841" cy="246461"/>
          </a:xfrm>
          <a:prstGeom prst="rect">
            <a:avLst/>
          </a:prstGeom>
        </p:spPr>
        <p:txBody>
          <a:bodyPr vert="horz" lIns="91440" tIns="45720" rIns="0" bIns="45720" rtlCol="0" anchor="b"/>
          <a:lstStyle>
            <a:lvl1pPr algn="r">
              <a:defRPr sz="563">
                <a:solidFill>
                  <a:schemeClr val="tx1"/>
                </a:solidFill>
              </a:defRPr>
            </a:lvl1pPr>
          </a:lstStyle>
          <a:p>
            <a:fld id="{FA3DE67B-C475-494C-ADB7-53279B401668}" type="slidenum">
              <a:rPr lang="en-US" smtClean="0">
                <a:solidFill>
                  <a:prstClr val="black"/>
                </a:solidFill>
              </a:rPr>
              <a:pPr/>
              <a:t>‹n°›</a:t>
            </a:fld>
            <a:endParaRPr lang="en-US" dirty="0">
              <a:solidFill>
                <a:prstClr val="black"/>
              </a:solidFill>
            </a:endParaRPr>
          </a:p>
        </p:txBody>
      </p:sp>
    </p:spTree>
    <p:extLst>
      <p:ext uri="{BB962C8B-B14F-4D97-AF65-F5344CB8AC3E}">
        <p14:creationId xmlns:p14="http://schemas.microsoft.com/office/powerpoint/2010/main" val="19901597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Double Line Header">
    <p:spTree>
      <p:nvGrpSpPr>
        <p:cNvPr id="1" name=""/>
        <p:cNvGrpSpPr/>
        <p:nvPr/>
      </p:nvGrpSpPr>
      <p:grpSpPr>
        <a:xfrm>
          <a:off x="0" y="0"/>
          <a:ext cx="0" cy="0"/>
          <a:chOff x="0" y="0"/>
          <a:chExt cx="0" cy="0"/>
        </a:xfrm>
      </p:grpSpPr>
      <p:sp>
        <p:nvSpPr>
          <p:cNvPr id="2" name="Title 1"/>
          <p:cNvSpPr>
            <a:spLocks noGrp="1"/>
          </p:cNvSpPr>
          <p:nvPr>
            <p:ph type="ctrTitle"/>
          </p:nvPr>
        </p:nvSpPr>
        <p:spPr>
          <a:xfrm>
            <a:off x="479426" y="216000"/>
            <a:ext cx="11233149" cy="1440000"/>
          </a:xfrm>
          <a:prstGeom prst="rect">
            <a:avLst/>
          </a:prstGeom>
        </p:spPr>
        <p:txBody>
          <a:bodyPr anchor="ctr" anchorCtr="0"/>
          <a:lstStyle>
            <a:lvl1pPr algn="l">
              <a:defRPr sz="1688" b="1">
                <a:solidFill>
                  <a:srgbClr val="002564"/>
                </a:solidFill>
                <a:latin typeface="+mn-lt"/>
              </a:defRPr>
            </a:lvl1pPr>
          </a:lstStyle>
          <a:p>
            <a:r>
              <a:rPr lang="en-US" dirty="0"/>
              <a:t>Click to edit Master title style</a:t>
            </a:r>
          </a:p>
        </p:txBody>
      </p:sp>
      <p:sp>
        <p:nvSpPr>
          <p:cNvPr id="3" name="Subtitle 2"/>
          <p:cNvSpPr>
            <a:spLocks noGrp="1"/>
          </p:cNvSpPr>
          <p:nvPr>
            <p:ph type="subTitle" idx="1"/>
          </p:nvPr>
        </p:nvSpPr>
        <p:spPr>
          <a:xfrm>
            <a:off x="479426" y="1656001"/>
            <a:ext cx="11233149" cy="4015088"/>
          </a:xfrm>
          <a:prstGeom prst="rect">
            <a:avLst/>
          </a:prstGeom>
        </p:spPr>
        <p:txBody>
          <a:bodyPr/>
          <a:lstStyle>
            <a:lvl1pPr marL="350928" indent="-200020" algn="l">
              <a:lnSpc>
                <a:spcPts val="1294"/>
              </a:lnSpc>
              <a:spcBef>
                <a:spcPts val="0"/>
              </a:spcBef>
              <a:spcAft>
                <a:spcPts val="450"/>
              </a:spcAft>
              <a:buClr>
                <a:srgbClr val="33A9DA"/>
              </a:buClr>
              <a:buFont typeface="Arial" charset="0"/>
              <a:buChar char="•"/>
              <a:tabLst/>
              <a:defRPr sz="1125">
                <a:solidFill>
                  <a:srgbClr val="3C3C3C"/>
                </a:solidFill>
              </a:defRPr>
            </a:lvl1pPr>
            <a:lvl2pPr marL="257168" indent="0" algn="ctr">
              <a:buNone/>
              <a:defRPr sz="1125"/>
            </a:lvl2pPr>
            <a:lvl3pPr marL="514336" indent="0" algn="ctr">
              <a:buNone/>
              <a:defRPr sz="1013"/>
            </a:lvl3pPr>
            <a:lvl4pPr marL="771504" indent="0" algn="ctr">
              <a:buNone/>
              <a:defRPr sz="900"/>
            </a:lvl4pPr>
            <a:lvl5pPr marL="1028672" indent="0" algn="ctr">
              <a:buNone/>
              <a:defRPr sz="900"/>
            </a:lvl5pPr>
            <a:lvl6pPr marL="1285841" indent="0" algn="ctr">
              <a:buNone/>
              <a:defRPr sz="900"/>
            </a:lvl6pPr>
            <a:lvl7pPr marL="1543008" indent="0" algn="ctr">
              <a:buNone/>
              <a:defRPr sz="900"/>
            </a:lvl7pPr>
            <a:lvl8pPr marL="1800177" indent="0" algn="ctr">
              <a:buNone/>
              <a:defRPr sz="900"/>
            </a:lvl8pPr>
            <a:lvl9pPr marL="2057345" indent="0" algn="ctr">
              <a:buNone/>
              <a:defRPr sz="900"/>
            </a:lvl9pPr>
          </a:lstStyle>
          <a:p>
            <a:r>
              <a:rPr lang="en-US" dirty="0"/>
              <a:t>Click to edit Master subtitle style</a:t>
            </a:r>
          </a:p>
        </p:txBody>
      </p:sp>
      <p:sp>
        <p:nvSpPr>
          <p:cNvPr id="6" name="Slide Number Placeholder 5"/>
          <p:cNvSpPr>
            <a:spLocks noGrp="1"/>
          </p:cNvSpPr>
          <p:nvPr>
            <p:ph type="sldNum" sz="quarter" idx="12"/>
          </p:nvPr>
        </p:nvSpPr>
        <p:spPr>
          <a:xfrm>
            <a:off x="11712577" y="6509856"/>
            <a:ext cx="479425" cy="360000"/>
          </a:xfrm>
          <a:prstGeom prst="rect">
            <a:avLst/>
          </a:prstGeom>
        </p:spPr>
        <p:txBody>
          <a:bodyPr/>
          <a:lstStyle>
            <a:lvl1pPr algn="ctr">
              <a:defRPr sz="788">
                <a:solidFill>
                  <a:schemeClr val="bg1"/>
                </a:solidFill>
              </a:defRPr>
            </a:lvl1pPr>
          </a:lstStyle>
          <a:p>
            <a:fld id="{466E392B-BDBE-4746-BE1F-3D61EB05AC9E}" type="slidenum">
              <a:rPr lang="en-US" smtClean="0">
                <a:solidFill>
                  <a:srgbClr val="FFFFFF"/>
                </a:solidFill>
              </a:rPr>
              <a:pPr/>
              <a:t>‹n°›</a:t>
            </a:fld>
            <a:endParaRPr lang="en-US" dirty="0">
              <a:solidFill>
                <a:srgbClr val="FFFFFF"/>
              </a:solidFill>
            </a:endParaRPr>
          </a:p>
        </p:txBody>
      </p:sp>
      <p:sp>
        <p:nvSpPr>
          <p:cNvPr id="8" name="Text Placeholder 7"/>
          <p:cNvSpPr>
            <a:spLocks noGrp="1"/>
          </p:cNvSpPr>
          <p:nvPr>
            <p:ph type="body" sz="quarter" idx="13"/>
          </p:nvPr>
        </p:nvSpPr>
        <p:spPr>
          <a:xfrm>
            <a:off x="479426" y="5671089"/>
            <a:ext cx="11233151" cy="988913"/>
          </a:xfrm>
          <a:prstGeom prst="rect">
            <a:avLst/>
          </a:prstGeom>
        </p:spPr>
        <p:txBody>
          <a:bodyPr anchor="b" anchorCtr="0"/>
          <a:lstStyle>
            <a:lvl1pPr marL="0" indent="0" algn="l">
              <a:lnSpc>
                <a:spcPct val="100000"/>
              </a:lnSpc>
              <a:spcBef>
                <a:spcPts val="0"/>
              </a:spcBef>
              <a:spcAft>
                <a:spcPts val="338"/>
              </a:spcAft>
              <a:buNone/>
              <a:defRPr sz="506">
                <a:solidFill>
                  <a:schemeClr val="bg1">
                    <a:lumMod val="50000"/>
                  </a:schemeClr>
                </a:solidFill>
              </a:defRPr>
            </a:lvl1pPr>
            <a:lvl2pPr marL="257168" indent="0">
              <a:buNone/>
              <a:defRPr sz="506">
                <a:solidFill>
                  <a:schemeClr val="bg1">
                    <a:lumMod val="50000"/>
                  </a:schemeClr>
                </a:solidFill>
              </a:defRPr>
            </a:lvl2pPr>
            <a:lvl3pPr marL="514336" indent="0">
              <a:buNone/>
              <a:defRPr sz="506">
                <a:solidFill>
                  <a:schemeClr val="bg1">
                    <a:lumMod val="50000"/>
                  </a:schemeClr>
                </a:solidFill>
              </a:defRPr>
            </a:lvl3pPr>
            <a:lvl4pPr marL="771504" indent="0">
              <a:buNone/>
              <a:defRPr sz="506">
                <a:solidFill>
                  <a:schemeClr val="bg1">
                    <a:lumMod val="50000"/>
                  </a:schemeClr>
                </a:solidFill>
              </a:defRPr>
            </a:lvl4pPr>
            <a:lvl5pPr marL="1028672" indent="0">
              <a:buNone/>
              <a:defRPr sz="506">
                <a:solidFill>
                  <a:schemeClr val="bg1">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3191300665"/>
      </p:ext>
    </p:extLst>
  </p:cSld>
  <p:clrMapOvr>
    <a:masterClrMapping/>
  </p:clrMapOvr>
  <p:extLst>
    <p:ext uri="{DCECCB84-F9BA-43D5-87BE-67443E8EF086}">
      <p15:sldGuideLst xmlns:p15="http://schemas.microsoft.com/office/powerpoint/2012/main">
        <p15:guide id="1" pos="403">
          <p15:clr>
            <a:srgbClr val="FBAE40"/>
          </p15:clr>
        </p15:guide>
        <p15:guide id="2" pos="9837">
          <p15:clr>
            <a:srgbClr val="FBAE40"/>
          </p15:clr>
        </p15:guide>
        <p15:guide id="3" orient="horz" pos="1049">
          <p15:clr>
            <a:srgbClr val="FBAE40"/>
          </p15:clr>
        </p15:guide>
        <p15:guide id="5" orient="horz" pos="356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90CA-720C-465C-968B-1328E94F04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9AB7BE-8521-4B0D-B9B1-87A1495899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2AC9D4-8C21-4493-9B3C-3CE03EFB2BD4}"/>
              </a:ext>
            </a:extLst>
          </p:cNvPr>
          <p:cNvSpPr>
            <a:spLocks noGrp="1"/>
          </p:cNvSpPr>
          <p:nvPr>
            <p:ph type="dt" sz="half" idx="10"/>
          </p:nvPr>
        </p:nvSpPr>
        <p:spPr/>
        <p:txBody>
          <a:bodyPr/>
          <a:lstStyle/>
          <a:p>
            <a:fld id="{644FCC6A-4B2B-4B0D-83C6-CD5A0AF0EEA5}" type="datetimeFigureOut">
              <a:rPr lang="en-US" smtClean="0"/>
              <a:t>4/21/22</a:t>
            </a:fld>
            <a:endParaRPr lang="en-US"/>
          </a:p>
        </p:txBody>
      </p:sp>
      <p:sp>
        <p:nvSpPr>
          <p:cNvPr id="5" name="Footer Placeholder 4">
            <a:extLst>
              <a:ext uri="{FF2B5EF4-FFF2-40B4-BE49-F238E27FC236}">
                <a16:creationId xmlns:a16="http://schemas.microsoft.com/office/drawing/2014/main" id="{0A1971AB-9072-48C7-B2C6-916396E0B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26C8E-95EA-4599-BAC5-5626F14C6159}"/>
              </a:ext>
            </a:extLst>
          </p:cNvPr>
          <p:cNvSpPr>
            <a:spLocks noGrp="1"/>
          </p:cNvSpPr>
          <p:nvPr>
            <p:ph type="sldNum" sz="quarter" idx="12"/>
          </p:nvPr>
        </p:nvSpPr>
        <p:spPr/>
        <p:txBody>
          <a:bodyPr/>
          <a:lstStyle/>
          <a:p>
            <a:fld id="{1B639CBF-0C0C-4449-92F4-D39052757CAC}" type="slidenum">
              <a:rPr lang="en-US" smtClean="0"/>
              <a:t>‹n°›</a:t>
            </a:fld>
            <a:endParaRPr lang="en-US"/>
          </a:p>
        </p:txBody>
      </p:sp>
    </p:spTree>
    <p:extLst>
      <p:ext uri="{BB962C8B-B14F-4D97-AF65-F5344CB8AC3E}">
        <p14:creationId xmlns:p14="http://schemas.microsoft.com/office/powerpoint/2010/main" val="39838641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Single Line Header">
    <p:spTree>
      <p:nvGrpSpPr>
        <p:cNvPr id="1" name=""/>
        <p:cNvGrpSpPr/>
        <p:nvPr/>
      </p:nvGrpSpPr>
      <p:grpSpPr>
        <a:xfrm>
          <a:off x="0" y="0"/>
          <a:ext cx="0" cy="0"/>
          <a:chOff x="0" y="0"/>
          <a:chExt cx="0" cy="0"/>
        </a:xfrm>
      </p:grpSpPr>
      <p:sp>
        <p:nvSpPr>
          <p:cNvPr id="2" name="Title 1"/>
          <p:cNvSpPr>
            <a:spLocks noGrp="1"/>
          </p:cNvSpPr>
          <p:nvPr>
            <p:ph type="ctrTitle"/>
          </p:nvPr>
        </p:nvSpPr>
        <p:spPr>
          <a:xfrm>
            <a:off x="479426" y="216000"/>
            <a:ext cx="11233149" cy="1152000"/>
          </a:xfrm>
          <a:prstGeom prst="rect">
            <a:avLst/>
          </a:prstGeom>
        </p:spPr>
        <p:txBody>
          <a:bodyPr anchor="ctr" anchorCtr="0"/>
          <a:lstStyle>
            <a:lvl1pPr algn="l">
              <a:defRPr sz="1688" b="1">
                <a:solidFill>
                  <a:srgbClr val="002564"/>
                </a:solidFill>
                <a:latin typeface="+mn-lt"/>
              </a:defRPr>
            </a:lvl1pPr>
          </a:lstStyle>
          <a:p>
            <a:r>
              <a:rPr lang="en-US" dirty="0"/>
              <a:t>Click to edit Master title style</a:t>
            </a:r>
          </a:p>
        </p:txBody>
      </p:sp>
      <p:sp>
        <p:nvSpPr>
          <p:cNvPr id="3" name="Subtitle 2"/>
          <p:cNvSpPr>
            <a:spLocks noGrp="1"/>
          </p:cNvSpPr>
          <p:nvPr>
            <p:ph type="subTitle" idx="1"/>
          </p:nvPr>
        </p:nvSpPr>
        <p:spPr>
          <a:xfrm>
            <a:off x="479426" y="1368001"/>
            <a:ext cx="11233149" cy="4303088"/>
          </a:xfrm>
          <a:prstGeom prst="rect">
            <a:avLst/>
          </a:prstGeom>
        </p:spPr>
        <p:txBody>
          <a:bodyPr/>
          <a:lstStyle>
            <a:lvl1pPr marL="350928" indent="-200020" algn="l">
              <a:lnSpc>
                <a:spcPts val="1294"/>
              </a:lnSpc>
              <a:spcBef>
                <a:spcPts val="0"/>
              </a:spcBef>
              <a:spcAft>
                <a:spcPts val="450"/>
              </a:spcAft>
              <a:buClr>
                <a:srgbClr val="33A9DA"/>
              </a:buClr>
              <a:buFont typeface="Arial" charset="0"/>
              <a:buChar char="•"/>
              <a:tabLst/>
              <a:defRPr sz="1125">
                <a:solidFill>
                  <a:srgbClr val="3C3C3C"/>
                </a:solidFill>
              </a:defRPr>
            </a:lvl1pPr>
            <a:lvl2pPr marL="257168" indent="0" algn="ctr">
              <a:buNone/>
              <a:defRPr sz="1125"/>
            </a:lvl2pPr>
            <a:lvl3pPr marL="514336" indent="0" algn="ctr">
              <a:buNone/>
              <a:defRPr sz="1013"/>
            </a:lvl3pPr>
            <a:lvl4pPr marL="771504" indent="0" algn="ctr">
              <a:buNone/>
              <a:defRPr sz="900"/>
            </a:lvl4pPr>
            <a:lvl5pPr marL="1028672" indent="0" algn="ctr">
              <a:buNone/>
              <a:defRPr sz="900"/>
            </a:lvl5pPr>
            <a:lvl6pPr marL="1285841" indent="0" algn="ctr">
              <a:buNone/>
              <a:defRPr sz="900"/>
            </a:lvl6pPr>
            <a:lvl7pPr marL="1543008" indent="0" algn="ctr">
              <a:buNone/>
              <a:defRPr sz="900"/>
            </a:lvl7pPr>
            <a:lvl8pPr marL="1800177" indent="0" algn="ctr">
              <a:buNone/>
              <a:defRPr sz="900"/>
            </a:lvl8pPr>
            <a:lvl9pPr marL="2057345" indent="0" algn="ctr">
              <a:buNone/>
              <a:defRPr sz="900"/>
            </a:lvl9pPr>
          </a:lstStyle>
          <a:p>
            <a:r>
              <a:rPr lang="en-US" dirty="0"/>
              <a:t>Click to edit Master subtitle style</a:t>
            </a:r>
          </a:p>
        </p:txBody>
      </p:sp>
      <p:sp>
        <p:nvSpPr>
          <p:cNvPr id="6" name="Slide Number Placeholder 5"/>
          <p:cNvSpPr>
            <a:spLocks noGrp="1"/>
          </p:cNvSpPr>
          <p:nvPr>
            <p:ph type="sldNum" sz="quarter" idx="12"/>
          </p:nvPr>
        </p:nvSpPr>
        <p:spPr>
          <a:xfrm>
            <a:off x="11712577" y="6509856"/>
            <a:ext cx="479425" cy="360000"/>
          </a:xfrm>
          <a:prstGeom prst="rect">
            <a:avLst/>
          </a:prstGeom>
        </p:spPr>
        <p:txBody>
          <a:bodyPr/>
          <a:lstStyle>
            <a:lvl1pPr algn="ctr">
              <a:defRPr sz="788">
                <a:solidFill>
                  <a:schemeClr val="bg1"/>
                </a:solidFill>
              </a:defRPr>
            </a:lvl1pPr>
          </a:lstStyle>
          <a:p>
            <a:fld id="{466E392B-BDBE-4746-BE1F-3D61EB05AC9E}" type="slidenum">
              <a:rPr lang="en-US" smtClean="0">
                <a:solidFill>
                  <a:srgbClr val="FFFFFF"/>
                </a:solidFill>
              </a:rPr>
              <a:pPr/>
              <a:t>‹n°›</a:t>
            </a:fld>
            <a:endParaRPr lang="en-US" dirty="0">
              <a:solidFill>
                <a:srgbClr val="FFFFFF"/>
              </a:solidFill>
            </a:endParaRPr>
          </a:p>
        </p:txBody>
      </p:sp>
      <p:sp>
        <p:nvSpPr>
          <p:cNvPr id="8" name="Text Placeholder 7"/>
          <p:cNvSpPr>
            <a:spLocks noGrp="1"/>
          </p:cNvSpPr>
          <p:nvPr>
            <p:ph type="body" sz="quarter" idx="13"/>
          </p:nvPr>
        </p:nvSpPr>
        <p:spPr>
          <a:xfrm>
            <a:off x="479426" y="5671089"/>
            <a:ext cx="11233151" cy="988913"/>
          </a:xfrm>
          <a:prstGeom prst="rect">
            <a:avLst/>
          </a:prstGeom>
        </p:spPr>
        <p:txBody>
          <a:bodyPr anchor="b" anchorCtr="0"/>
          <a:lstStyle>
            <a:lvl1pPr marL="0" indent="0" algn="l">
              <a:lnSpc>
                <a:spcPct val="100000"/>
              </a:lnSpc>
              <a:spcBef>
                <a:spcPts val="0"/>
              </a:spcBef>
              <a:spcAft>
                <a:spcPts val="338"/>
              </a:spcAft>
              <a:buNone/>
              <a:defRPr sz="506">
                <a:solidFill>
                  <a:schemeClr val="bg1">
                    <a:lumMod val="50000"/>
                  </a:schemeClr>
                </a:solidFill>
              </a:defRPr>
            </a:lvl1pPr>
            <a:lvl2pPr marL="257168" indent="0">
              <a:buNone/>
              <a:defRPr sz="506">
                <a:solidFill>
                  <a:schemeClr val="bg1">
                    <a:lumMod val="50000"/>
                  </a:schemeClr>
                </a:solidFill>
              </a:defRPr>
            </a:lvl2pPr>
            <a:lvl3pPr marL="514336" indent="0">
              <a:buNone/>
              <a:defRPr sz="506">
                <a:solidFill>
                  <a:schemeClr val="bg1">
                    <a:lumMod val="50000"/>
                  </a:schemeClr>
                </a:solidFill>
              </a:defRPr>
            </a:lvl3pPr>
            <a:lvl4pPr marL="771504" indent="0">
              <a:buNone/>
              <a:defRPr sz="506">
                <a:solidFill>
                  <a:schemeClr val="bg1">
                    <a:lumMod val="50000"/>
                  </a:schemeClr>
                </a:solidFill>
              </a:defRPr>
            </a:lvl4pPr>
            <a:lvl5pPr marL="1028672" indent="0">
              <a:buNone/>
              <a:defRPr sz="506">
                <a:solidFill>
                  <a:schemeClr val="bg1">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4244957129"/>
      </p:ext>
    </p:extLst>
  </p:cSld>
  <p:clrMapOvr>
    <a:masterClrMapping/>
  </p:clrMapOvr>
  <p:extLst>
    <p:ext uri="{DCECCB84-F9BA-43D5-87BE-67443E8EF086}">
      <p15:sldGuideLst xmlns:p15="http://schemas.microsoft.com/office/powerpoint/2012/main">
        <p15:guide id="1" pos="403">
          <p15:clr>
            <a:srgbClr val="FBAE40"/>
          </p15:clr>
        </p15:guide>
        <p15:guide id="2" pos="9837">
          <p15:clr>
            <a:srgbClr val="FBAE40"/>
          </p15:clr>
        </p15:guide>
        <p15:guide id="3" orient="horz" pos="867">
          <p15:clr>
            <a:srgbClr val="FBAE40"/>
          </p15:clr>
        </p15:guide>
        <p15:guide id="5" orient="horz" pos="3566">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60851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481951" y="1528537"/>
            <a:ext cx="11280203" cy="627184"/>
          </a:xfrm>
          <a:prstGeom prst="rect">
            <a:avLst/>
          </a:prstGeom>
        </p:spPr>
        <p:txBody>
          <a:bodyPr>
            <a:normAutofit/>
          </a:bodyPr>
          <a:lstStyle>
            <a:lvl1pPr marL="0" indent="0">
              <a:buNone/>
              <a:defRPr sz="1350" b="1">
                <a:solidFill>
                  <a:schemeClr val="bg1">
                    <a:lumMod val="50000"/>
                  </a:schemeClr>
                </a:solidFill>
              </a:defRPr>
            </a:lvl1pPr>
            <a:lvl2pPr marL="257168" indent="0">
              <a:buNone/>
              <a:defRPr sz="1013">
                <a:solidFill>
                  <a:schemeClr val="bg1">
                    <a:lumMod val="50000"/>
                  </a:schemeClr>
                </a:solidFill>
              </a:defRPr>
            </a:lvl2pPr>
            <a:lvl3pPr marL="514336" indent="0">
              <a:buNone/>
              <a:defRPr>
                <a:solidFill>
                  <a:schemeClr val="bg1">
                    <a:lumMod val="50000"/>
                  </a:schemeClr>
                </a:solidFill>
              </a:defRPr>
            </a:lvl3pPr>
            <a:lvl4pPr marL="771504" indent="0">
              <a:buNone/>
              <a:defRPr>
                <a:solidFill>
                  <a:schemeClr val="bg1">
                    <a:lumMod val="50000"/>
                  </a:schemeClr>
                </a:solidFill>
              </a:defRPr>
            </a:lvl4pPr>
            <a:lvl5pPr marL="1028672" indent="0">
              <a:buNone/>
              <a:defRPr>
                <a:solidFill>
                  <a:schemeClr val="bg1">
                    <a:lumMod val="50000"/>
                  </a:schemeClr>
                </a:solidFill>
              </a:defRPr>
            </a:lvl5pPr>
          </a:lstStyle>
          <a:p>
            <a:pPr lvl="0"/>
            <a:r>
              <a:rPr lang="en-US"/>
              <a:t>Click to edit Master text styles</a:t>
            </a:r>
          </a:p>
        </p:txBody>
      </p:sp>
      <p:sp>
        <p:nvSpPr>
          <p:cNvPr id="6" name="Content Placeholder 2"/>
          <p:cNvSpPr>
            <a:spLocks noGrp="1"/>
          </p:cNvSpPr>
          <p:nvPr>
            <p:ph idx="10"/>
          </p:nvPr>
        </p:nvSpPr>
        <p:spPr>
          <a:xfrm>
            <a:off x="481951" y="2165320"/>
            <a:ext cx="11280203" cy="4365363"/>
          </a:xfrm>
          <a:prstGeom prst="rect">
            <a:avLst/>
          </a:prstGeom>
        </p:spPr>
        <p:txBody>
          <a:bodyPr>
            <a:normAutofit/>
          </a:bodyPr>
          <a:lstStyle>
            <a:lvl1pPr marL="0" indent="0">
              <a:buNone/>
              <a:defRPr sz="1350">
                <a:solidFill>
                  <a:schemeClr val="bg1">
                    <a:lumMod val="50000"/>
                  </a:schemeClr>
                </a:solidFill>
              </a:defRPr>
            </a:lvl1pPr>
            <a:lvl2pPr marL="257168" indent="0">
              <a:buNone/>
              <a:defRPr sz="1013">
                <a:solidFill>
                  <a:schemeClr val="bg1">
                    <a:lumMod val="50000"/>
                  </a:schemeClr>
                </a:solidFill>
              </a:defRPr>
            </a:lvl2pPr>
            <a:lvl3pPr marL="514336" indent="0">
              <a:buNone/>
              <a:defRPr>
                <a:solidFill>
                  <a:schemeClr val="bg1">
                    <a:lumMod val="50000"/>
                  </a:schemeClr>
                </a:solidFill>
              </a:defRPr>
            </a:lvl3pPr>
            <a:lvl4pPr marL="771504" indent="0">
              <a:buNone/>
              <a:defRPr>
                <a:solidFill>
                  <a:schemeClr val="bg1">
                    <a:lumMod val="50000"/>
                  </a:schemeClr>
                </a:solidFill>
              </a:defRPr>
            </a:lvl4pPr>
            <a:lvl5pPr marL="1028672" indent="0">
              <a:buNone/>
              <a:defRPr>
                <a:solidFill>
                  <a:schemeClr val="bg1">
                    <a:lumMod val="50000"/>
                  </a:schemeClr>
                </a:solidFill>
              </a:defRPr>
            </a:lvl5pPr>
          </a:lstStyle>
          <a:p>
            <a:pPr lvl="0"/>
            <a:r>
              <a:rPr lang="en-US"/>
              <a:t>Click to edit Master text styles</a:t>
            </a:r>
          </a:p>
        </p:txBody>
      </p:sp>
      <p:sp>
        <p:nvSpPr>
          <p:cNvPr id="8" name="Title Placeholder 1"/>
          <p:cNvSpPr>
            <a:spLocks noGrp="1"/>
          </p:cNvSpPr>
          <p:nvPr>
            <p:ph type="title"/>
          </p:nvPr>
        </p:nvSpPr>
        <p:spPr>
          <a:xfrm>
            <a:off x="0" y="-7840"/>
            <a:ext cx="121920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8305133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 Line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60003" y="929579"/>
            <a:ext cx="10273151" cy="837969"/>
          </a:xfrm>
          <a:prstGeom prst="rect">
            <a:avLst/>
          </a:prstGeom>
        </p:spPr>
        <p:txBody>
          <a:bodyPr lIns="0" anchor="b"/>
          <a:lstStyle>
            <a:lvl1pPr algn="l">
              <a:defRPr sz="1800" b="1">
                <a:solidFill>
                  <a:srgbClr val="4A2043"/>
                </a:solidFill>
                <a:latin typeface="PT Sans" charset="-52"/>
                <a:ea typeface="PT Sans" charset="-52"/>
                <a:cs typeface="PT Sans" charset="-52"/>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960002" y="1856766"/>
            <a:ext cx="10273151" cy="3515221"/>
          </a:xfrm>
          <a:prstGeom prst="rect">
            <a:avLst/>
          </a:prstGeom>
        </p:spPr>
        <p:txBody>
          <a:bodyPr lIns="0"/>
          <a:lstStyle>
            <a:lvl1pPr marL="150015" indent="-150015" algn="l">
              <a:lnSpc>
                <a:spcPts val="1350"/>
              </a:lnSpc>
              <a:spcBef>
                <a:spcPts val="0"/>
              </a:spcBef>
              <a:spcAft>
                <a:spcPts val="225"/>
              </a:spcAft>
              <a:buClr>
                <a:srgbClr val="BDD258"/>
              </a:buClr>
              <a:buFont typeface="Arial" charset="0"/>
              <a:buChar char="•"/>
              <a:tabLst/>
              <a:defRPr sz="1238">
                <a:solidFill>
                  <a:schemeClr val="tx1"/>
                </a:solidFill>
              </a:defRPr>
            </a:lvl1pPr>
            <a:lvl2pPr marL="300029" indent="-150015" algn="l">
              <a:lnSpc>
                <a:spcPts val="1238"/>
              </a:lnSpc>
              <a:spcBef>
                <a:spcPts val="0"/>
              </a:spcBef>
              <a:spcAft>
                <a:spcPts val="225"/>
              </a:spcAft>
              <a:buClr>
                <a:srgbClr val="BDD258"/>
              </a:buClr>
              <a:buFont typeface="Arial" charset="0"/>
              <a:buChar char="•"/>
              <a:tabLst/>
              <a:defRPr sz="1125">
                <a:solidFill>
                  <a:schemeClr val="tx1"/>
                </a:solidFill>
              </a:defRPr>
            </a:lvl2pPr>
            <a:lvl3pPr marL="514336" indent="0" algn="ctr">
              <a:buNone/>
              <a:defRPr sz="1013"/>
            </a:lvl3pPr>
            <a:lvl4pPr marL="771504" indent="0" algn="ctr">
              <a:buNone/>
              <a:defRPr sz="900"/>
            </a:lvl4pPr>
            <a:lvl5pPr marL="1028672" indent="0" algn="ctr">
              <a:buNone/>
              <a:defRPr sz="900"/>
            </a:lvl5pPr>
            <a:lvl6pPr marL="1285841" indent="0" algn="ctr">
              <a:buNone/>
              <a:defRPr sz="900"/>
            </a:lvl6pPr>
            <a:lvl7pPr marL="1543008" indent="0" algn="ctr">
              <a:buNone/>
              <a:defRPr sz="900"/>
            </a:lvl7pPr>
            <a:lvl8pPr marL="1800177" indent="0" algn="ctr">
              <a:buNone/>
              <a:defRPr sz="900"/>
            </a:lvl8pPr>
            <a:lvl9pPr marL="2057345" indent="0" algn="ctr">
              <a:buNone/>
              <a:defRPr sz="900"/>
            </a:lvl9pPr>
          </a:lstStyle>
          <a:p>
            <a:r>
              <a:rPr lang="en-US" dirty="0"/>
              <a:t>Click to edit Master subtitle style</a:t>
            </a:r>
          </a:p>
          <a:p>
            <a:pPr lvl="1"/>
            <a:r>
              <a:rPr lang="en-US" dirty="0"/>
              <a:t>Second</a:t>
            </a:r>
          </a:p>
        </p:txBody>
      </p:sp>
      <p:sp>
        <p:nvSpPr>
          <p:cNvPr id="6" name="Slide Number Placeholder 5"/>
          <p:cNvSpPr>
            <a:spLocks noGrp="1"/>
          </p:cNvSpPr>
          <p:nvPr>
            <p:ph type="sldNum" sz="quarter" idx="12"/>
          </p:nvPr>
        </p:nvSpPr>
        <p:spPr>
          <a:xfrm>
            <a:off x="11426357" y="6051552"/>
            <a:ext cx="509953" cy="366184"/>
          </a:xfrm>
          <a:prstGeom prst="rect">
            <a:avLst/>
          </a:prstGeom>
        </p:spPr>
        <p:txBody>
          <a:bodyPr/>
          <a:lstStyle>
            <a:lvl1pPr algn="r">
              <a:defRPr sz="675">
                <a:solidFill>
                  <a:schemeClr val="bg1">
                    <a:lumMod val="50000"/>
                  </a:schemeClr>
                </a:solidFill>
              </a:defRPr>
            </a:lvl1pPr>
          </a:lstStyle>
          <a:p>
            <a:fld id="{201E46CF-7BBC-BF4C-9FA2-B8864A038821}" type="slidenum">
              <a:rPr lang="en-US" smtClean="0"/>
              <a:pPr/>
              <a:t>‹n°›</a:t>
            </a:fld>
            <a:endParaRPr lang="en-US" dirty="0"/>
          </a:p>
        </p:txBody>
      </p:sp>
      <p:sp>
        <p:nvSpPr>
          <p:cNvPr id="5" name="Text Placeholder 4"/>
          <p:cNvSpPr>
            <a:spLocks noGrp="1"/>
          </p:cNvSpPr>
          <p:nvPr>
            <p:ph type="body" sz="quarter" idx="13"/>
          </p:nvPr>
        </p:nvSpPr>
        <p:spPr>
          <a:xfrm>
            <a:off x="958854" y="5480811"/>
            <a:ext cx="10274300" cy="753833"/>
          </a:xfrm>
          <a:prstGeom prst="rect">
            <a:avLst/>
          </a:prstGeom>
        </p:spPr>
        <p:txBody>
          <a:bodyPr lIns="0" bIns="0" anchor="b" anchorCtr="0"/>
          <a:lstStyle>
            <a:lvl1pPr marL="102689" indent="-102689">
              <a:lnSpc>
                <a:spcPct val="100000"/>
              </a:lnSpc>
              <a:spcBef>
                <a:spcPts val="56"/>
              </a:spcBef>
              <a:buFont typeface="+mj-lt"/>
              <a:buAutoNum type="arabicPeriod"/>
              <a:tabLst/>
              <a:defRPr sz="506">
                <a:solidFill>
                  <a:schemeClr val="bg1">
                    <a:lumMod val="65000"/>
                  </a:schemeClr>
                </a:solidFill>
              </a:defRPr>
            </a:lvl1pPr>
            <a:lvl2pPr marL="257168" indent="0">
              <a:buNone/>
              <a:defRPr sz="563">
                <a:solidFill>
                  <a:schemeClr val="bg1">
                    <a:lumMod val="65000"/>
                  </a:schemeClr>
                </a:solidFill>
              </a:defRPr>
            </a:lvl2pPr>
            <a:lvl3pPr marL="514336" indent="0">
              <a:buNone/>
              <a:defRPr sz="563">
                <a:solidFill>
                  <a:schemeClr val="bg1">
                    <a:lumMod val="65000"/>
                  </a:schemeClr>
                </a:solidFill>
              </a:defRPr>
            </a:lvl3pPr>
            <a:lvl4pPr marL="771504" indent="0">
              <a:buNone/>
              <a:defRPr sz="563">
                <a:solidFill>
                  <a:schemeClr val="bg1">
                    <a:lumMod val="65000"/>
                  </a:schemeClr>
                </a:solidFill>
              </a:defRPr>
            </a:lvl4pPr>
            <a:lvl5pPr marL="1028672" indent="0">
              <a:buNone/>
              <a:defRPr sz="563">
                <a:solidFill>
                  <a:schemeClr val="bg1">
                    <a:lumMod val="65000"/>
                  </a:schemeClr>
                </a:solidFill>
              </a:defRPr>
            </a:lvl5pPr>
          </a:lstStyle>
          <a:p>
            <a:pPr lvl="0"/>
            <a:r>
              <a:rPr lang="en-US" dirty="0"/>
              <a:t>Click to edit Master text styles</a:t>
            </a:r>
          </a:p>
        </p:txBody>
      </p:sp>
    </p:spTree>
    <p:extLst>
      <p:ext uri="{BB962C8B-B14F-4D97-AF65-F5344CB8AC3E}">
        <p14:creationId xmlns:p14="http://schemas.microsoft.com/office/powerpoint/2010/main" val="2003351469"/>
      </p:ext>
    </p:extLst>
  </p:cSld>
  <p:clrMapOvr>
    <a:masterClrMapping/>
  </p:clrMapOvr>
  <p:extLst>
    <p:ext uri="{DCECCB84-F9BA-43D5-87BE-67443E8EF086}">
      <p15:sldGuideLst xmlns:p15="http://schemas.microsoft.com/office/powerpoint/2012/main">
        <p15:guide id="1" orient="horz" pos="169">
          <p15:clr>
            <a:srgbClr val="FBAE40"/>
          </p15:clr>
        </p15:guide>
        <p15:guide id="2" pos="604">
          <p15:clr>
            <a:srgbClr val="FBAE40"/>
          </p15:clr>
        </p15:guide>
        <p15:guide id="3" pos="7076">
          <p15:clr>
            <a:srgbClr val="FBAE40"/>
          </p15:clr>
        </p15:guide>
        <p15:guide id="4" orient="horz" pos="1053">
          <p15:clr>
            <a:srgbClr val="FBAE40"/>
          </p15:clr>
        </p15:guide>
        <p15:guide id="5" orient="horz" pos="463">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 Line Title with References">
    <p:spTree>
      <p:nvGrpSpPr>
        <p:cNvPr id="1" name=""/>
        <p:cNvGrpSpPr/>
        <p:nvPr/>
      </p:nvGrpSpPr>
      <p:grpSpPr>
        <a:xfrm>
          <a:off x="0" y="0"/>
          <a:ext cx="0" cy="0"/>
          <a:chOff x="0" y="0"/>
          <a:chExt cx="0" cy="0"/>
        </a:xfrm>
      </p:grpSpPr>
      <p:sp>
        <p:nvSpPr>
          <p:cNvPr id="2" name="Title 1"/>
          <p:cNvSpPr>
            <a:spLocks noGrp="1"/>
          </p:cNvSpPr>
          <p:nvPr>
            <p:ph type="ctrTitle"/>
          </p:nvPr>
        </p:nvSpPr>
        <p:spPr>
          <a:xfrm>
            <a:off x="960003" y="360003"/>
            <a:ext cx="10273151" cy="837969"/>
          </a:xfrm>
          <a:prstGeom prst="rect">
            <a:avLst/>
          </a:prstGeom>
        </p:spPr>
        <p:txBody>
          <a:bodyPr lIns="0" anchor="b"/>
          <a:lstStyle>
            <a:lvl1pPr algn="l">
              <a:defRPr sz="1800" b="1">
                <a:solidFill>
                  <a:srgbClr val="4A2043"/>
                </a:solidFill>
                <a:latin typeface="PT Sans" charset="-52"/>
                <a:ea typeface="PT Sans" charset="-52"/>
                <a:cs typeface="PT Sans" charset="-52"/>
              </a:defRPr>
            </a:lvl1pPr>
          </a:lstStyle>
          <a:p>
            <a:r>
              <a:rPr lang="en-US" dirty="0"/>
              <a:t>Click to edit Master title style</a:t>
            </a:r>
          </a:p>
        </p:txBody>
      </p:sp>
      <p:sp>
        <p:nvSpPr>
          <p:cNvPr id="3" name="Subtitle 2"/>
          <p:cNvSpPr>
            <a:spLocks noGrp="1"/>
          </p:cNvSpPr>
          <p:nvPr>
            <p:ph type="subTitle" idx="1"/>
          </p:nvPr>
        </p:nvSpPr>
        <p:spPr>
          <a:xfrm>
            <a:off x="960002" y="1392000"/>
            <a:ext cx="10273151" cy="3979984"/>
          </a:xfrm>
          <a:prstGeom prst="rect">
            <a:avLst/>
          </a:prstGeom>
        </p:spPr>
        <p:txBody>
          <a:bodyPr lIns="0"/>
          <a:lstStyle>
            <a:lvl1pPr marL="150015" indent="-150015" algn="l">
              <a:lnSpc>
                <a:spcPts val="1350"/>
              </a:lnSpc>
              <a:spcBef>
                <a:spcPts val="0"/>
              </a:spcBef>
              <a:spcAft>
                <a:spcPts val="225"/>
              </a:spcAft>
              <a:buClr>
                <a:srgbClr val="BDD258"/>
              </a:buClr>
              <a:buFont typeface="Arial" charset="0"/>
              <a:buChar char="•"/>
              <a:tabLst/>
              <a:defRPr sz="1238">
                <a:solidFill>
                  <a:schemeClr val="tx1"/>
                </a:solidFill>
              </a:defRPr>
            </a:lvl1pPr>
            <a:lvl2pPr marL="300029" indent="-150015" algn="l">
              <a:lnSpc>
                <a:spcPts val="1238"/>
              </a:lnSpc>
              <a:spcBef>
                <a:spcPts val="0"/>
              </a:spcBef>
              <a:spcAft>
                <a:spcPts val="225"/>
              </a:spcAft>
              <a:buClr>
                <a:srgbClr val="BDD258"/>
              </a:buClr>
              <a:buFont typeface="Arial" charset="0"/>
              <a:buChar char="•"/>
              <a:tabLst/>
              <a:defRPr sz="1125">
                <a:solidFill>
                  <a:schemeClr val="tx1"/>
                </a:solidFill>
              </a:defRPr>
            </a:lvl2pPr>
            <a:lvl3pPr marL="450937" indent="-148229" algn="l">
              <a:lnSpc>
                <a:spcPts val="1238"/>
              </a:lnSpc>
              <a:spcBef>
                <a:spcPts val="0"/>
              </a:spcBef>
              <a:spcAft>
                <a:spcPts val="225"/>
              </a:spcAft>
              <a:buClr>
                <a:srgbClr val="BDD258"/>
              </a:buClr>
              <a:buFont typeface="Arial" charset="0"/>
              <a:buChar char="•"/>
              <a:tabLst/>
              <a:defRPr sz="1125"/>
            </a:lvl3pPr>
            <a:lvl4pPr marL="771504" indent="0" algn="ctr">
              <a:buNone/>
              <a:defRPr sz="900"/>
            </a:lvl4pPr>
            <a:lvl5pPr marL="1028672" indent="0" algn="ctr">
              <a:buNone/>
              <a:defRPr sz="900"/>
            </a:lvl5pPr>
            <a:lvl6pPr marL="1285841" indent="0" algn="ctr">
              <a:buNone/>
              <a:defRPr sz="900"/>
            </a:lvl6pPr>
            <a:lvl7pPr marL="1543008" indent="0" algn="ctr">
              <a:buNone/>
              <a:defRPr sz="900"/>
            </a:lvl7pPr>
            <a:lvl8pPr marL="1800177" indent="0" algn="ctr">
              <a:buNone/>
              <a:defRPr sz="900"/>
            </a:lvl8pPr>
            <a:lvl9pPr marL="2057345" indent="0" algn="ctr">
              <a:buNone/>
              <a:defRPr sz="900"/>
            </a:lvl9pPr>
          </a:lstStyle>
          <a:p>
            <a:r>
              <a:rPr lang="en-US" dirty="0"/>
              <a:t>Click to edit Master subtitle style</a:t>
            </a:r>
          </a:p>
          <a:p>
            <a:pPr lvl="1"/>
            <a:r>
              <a:rPr lang="en-US" dirty="0"/>
              <a:t>Second</a:t>
            </a:r>
          </a:p>
          <a:p>
            <a:pPr lvl="2"/>
            <a:r>
              <a:rPr lang="en-US" dirty="0"/>
              <a:t>Third</a:t>
            </a:r>
          </a:p>
        </p:txBody>
      </p:sp>
      <p:sp>
        <p:nvSpPr>
          <p:cNvPr id="6" name="Slide Number Placeholder 5"/>
          <p:cNvSpPr>
            <a:spLocks noGrp="1"/>
          </p:cNvSpPr>
          <p:nvPr>
            <p:ph type="sldNum" sz="quarter" idx="12"/>
          </p:nvPr>
        </p:nvSpPr>
        <p:spPr>
          <a:xfrm>
            <a:off x="11426357" y="6051552"/>
            <a:ext cx="509953" cy="366184"/>
          </a:xfrm>
          <a:prstGeom prst="rect">
            <a:avLst/>
          </a:prstGeom>
        </p:spPr>
        <p:txBody>
          <a:bodyPr/>
          <a:lstStyle>
            <a:lvl1pPr algn="r">
              <a:defRPr sz="675">
                <a:solidFill>
                  <a:schemeClr val="bg1">
                    <a:lumMod val="50000"/>
                  </a:schemeClr>
                </a:solidFill>
              </a:defRPr>
            </a:lvl1pPr>
          </a:lstStyle>
          <a:p>
            <a:fld id="{201E46CF-7BBC-BF4C-9FA2-B8864A038821}" type="slidenum">
              <a:rPr lang="en-US" smtClean="0"/>
              <a:pPr/>
              <a:t>‹n°›</a:t>
            </a:fld>
            <a:endParaRPr lang="en-US" dirty="0"/>
          </a:p>
        </p:txBody>
      </p:sp>
      <p:sp>
        <p:nvSpPr>
          <p:cNvPr id="5" name="Text Placeholder 4"/>
          <p:cNvSpPr>
            <a:spLocks noGrp="1"/>
          </p:cNvSpPr>
          <p:nvPr>
            <p:ph type="body" sz="quarter" idx="13"/>
          </p:nvPr>
        </p:nvSpPr>
        <p:spPr>
          <a:xfrm>
            <a:off x="958854" y="5480811"/>
            <a:ext cx="10274300" cy="753833"/>
          </a:xfrm>
          <a:prstGeom prst="rect">
            <a:avLst/>
          </a:prstGeom>
        </p:spPr>
        <p:txBody>
          <a:bodyPr lIns="0" bIns="0" anchor="b" anchorCtr="0"/>
          <a:lstStyle>
            <a:lvl1pPr marL="102689" indent="-102689">
              <a:lnSpc>
                <a:spcPct val="100000"/>
              </a:lnSpc>
              <a:spcBef>
                <a:spcPts val="56"/>
              </a:spcBef>
              <a:buFont typeface="+mj-lt"/>
              <a:buAutoNum type="arabicPeriod"/>
              <a:tabLst/>
              <a:defRPr sz="506">
                <a:solidFill>
                  <a:schemeClr val="bg1">
                    <a:lumMod val="65000"/>
                  </a:schemeClr>
                </a:solidFill>
              </a:defRPr>
            </a:lvl1pPr>
            <a:lvl2pPr marL="257168" indent="0">
              <a:buNone/>
              <a:defRPr sz="563">
                <a:solidFill>
                  <a:schemeClr val="bg1">
                    <a:lumMod val="65000"/>
                  </a:schemeClr>
                </a:solidFill>
              </a:defRPr>
            </a:lvl2pPr>
            <a:lvl3pPr marL="514336" indent="0">
              <a:buNone/>
              <a:defRPr sz="563">
                <a:solidFill>
                  <a:schemeClr val="bg1">
                    <a:lumMod val="65000"/>
                  </a:schemeClr>
                </a:solidFill>
              </a:defRPr>
            </a:lvl3pPr>
            <a:lvl4pPr marL="771504" indent="0">
              <a:buNone/>
              <a:defRPr sz="563">
                <a:solidFill>
                  <a:schemeClr val="bg1">
                    <a:lumMod val="65000"/>
                  </a:schemeClr>
                </a:solidFill>
              </a:defRPr>
            </a:lvl4pPr>
            <a:lvl5pPr marL="1028672" indent="0">
              <a:buNone/>
              <a:defRPr sz="563">
                <a:solidFill>
                  <a:schemeClr val="bg1">
                    <a:lumMod val="65000"/>
                  </a:schemeClr>
                </a:solidFill>
              </a:defRPr>
            </a:lvl5pPr>
          </a:lstStyle>
          <a:p>
            <a:pPr lvl="0"/>
            <a:r>
              <a:rPr lang="en-US" dirty="0"/>
              <a:t>Click to edit Master text styles</a:t>
            </a:r>
          </a:p>
        </p:txBody>
      </p:sp>
    </p:spTree>
    <p:extLst>
      <p:ext uri="{BB962C8B-B14F-4D97-AF65-F5344CB8AC3E}">
        <p14:creationId xmlns:p14="http://schemas.microsoft.com/office/powerpoint/2010/main" val="1322206600"/>
      </p:ext>
    </p:extLst>
  </p:cSld>
  <p:clrMapOvr>
    <a:masterClrMapping/>
  </p:clrMapOvr>
  <p:extLst>
    <p:ext uri="{DCECCB84-F9BA-43D5-87BE-67443E8EF086}">
      <p15:sldGuideLst xmlns:p15="http://schemas.microsoft.com/office/powerpoint/2012/main">
        <p15:guide id="1" orient="horz" pos="169">
          <p15:clr>
            <a:srgbClr val="FBAE40"/>
          </p15:clr>
        </p15:guide>
        <p15:guide id="2" pos="604">
          <p15:clr>
            <a:srgbClr val="FBAE40"/>
          </p15:clr>
        </p15:guide>
        <p15:guide id="3" pos="7076">
          <p15:clr>
            <a:srgbClr val="FBAE40"/>
          </p15:clr>
        </p15:guide>
        <p15:guide id="4" orient="horz" pos="645">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V00.00_PFI_CIC_PPT-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104" y="-20965"/>
            <a:ext cx="13751091" cy="6869849"/>
          </a:xfrm>
          <a:prstGeom prst="rect">
            <a:avLst/>
          </a:prstGeom>
        </p:spPr>
      </p:pic>
      <p:sp>
        <p:nvSpPr>
          <p:cNvPr id="2" name="Title 1"/>
          <p:cNvSpPr>
            <a:spLocks noGrp="1"/>
          </p:cNvSpPr>
          <p:nvPr>
            <p:ph type="ctrTitle" hasCustomPrompt="1"/>
          </p:nvPr>
        </p:nvSpPr>
        <p:spPr>
          <a:xfrm>
            <a:off x="6690247" y="1086500"/>
            <a:ext cx="4393032" cy="3964192"/>
          </a:xfrm>
          <a:prstGeom prst="rect">
            <a:avLst/>
          </a:prstGeom>
        </p:spPr>
        <p:txBody>
          <a:bodyPr anchor="ctr" anchorCtr="0"/>
          <a:lstStyle>
            <a:lvl1pPr>
              <a:defRPr baseline="0">
                <a:solidFill>
                  <a:schemeClr val="bg1"/>
                </a:solidFill>
              </a:defRPr>
            </a:lvl1pPr>
          </a:lstStyle>
          <a:p>
            <a:r>
              <a:rPr lang="en-CA" dirty="0"/>
              <a:t>TITLE SLIDE</a:t>
            </a:r>
            <a:endParaRPr lang="en-US" dirty="0"/>
          </a:p>
        </p:txBody>
      </p:sp>
    </p:spTree>
    <p:extLst>
      <p:ext uri="{BB962C8B-B14F-4D97-AF65-F5344CB8AC3E}">
        <p14:creationId xmlns:p14="http://schemas.microsoft.com/office/powerpoint/2010/main" val="20563608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81952" y="1528537"/>
            <a:ext cx="11280203" cy="627184"/>
          </a:xfrm>
          <a:prstGeom prst="rect">
            <a:avLst/>
          </a:prstGeom>
        </p:spPr>
        <p:txBody>
          <a:bodyPr>
            <a:normAutofit/>
          </a:bodyPr>
          <a:lstStyle>
            <a:lvl1pPr marL="0" indent="0">
              <a:buNone/>
              <a:defRPr sz="1350" b="1">
                <a:solidFill>
                  <a:schemeClr val="bg1">
                    <a:lumMod val="50000"/>
                  </a:schemeClr>
                </a:solidFill>
              </a:defRPr>
            </a:lvl1pPr>
            <a:lvl2pPr marL="257168" indent="0">
              <a:buNone/>
              <a:defRPr sz="1013">
                <a:solidFill>
                  <a:schemeClr val="bg1">
                    <a:lumMod val="50000"/>
                  </a:schemeClr>
                </a:solidFill>
              </a:defRPr>
            </a:lvl2pPr>
            <a:lvl3pPr marL="514336" indent="0">
              <a:buNone/>
              <a:defRPr>
                <a:solidFill>
                  <a:schemeClr val="bg1">
                    <a:lumMod val="50000"/>
                  </a:schemeClr>
                </a:solidFill>
              </a:defRPr>
            </a:lvl3pPr>
            <a:lvl4pPr marL="771504" indent="0">
              <a:buNone/>
              <a:defRPr>
                <a:solidFill>
                  <a:schemeClr val="bg1">
                    <a:lumMod val="50000"/>
                  </a:schemeClr>
                </a:solidFill>
              </a:defRPr>
            </a:lvl4pPr>
            <a:lvl5pPr marL="1028672" indent="0">
              <a:buNone/>
              <a:defRPr>
                <a:solidFill>
                  <a:schemeClr val="bg1">
                    <a:lumMod val="50000"/>
                  </a:schemeClr>
                </a:solidFill>
              </a:defRPr>
            </a:lvl5pPr>
          </a:lstStyle>
          <a:p>
            <a:pPr lvl="0"/>
            <a:r>
              <a:rPr lang="en-CA" dirty="0"/>
              <a:t>Subhead</a:t>
            </a:r>
          </a:p>
        </p:txBody>
      </p:sp>
      <p:sp>
        <p:nvSpPr>
          <p:cNvPr id="6" name="Content Placeholder 2"/>
          <p:cNvSpPr>
            <a:spLocks noGrp="1"/>
          </p:cNvSpPr>
          <p:nvPr>
            <p:ph idx="10" hasCustomPrompt="1"/>
          </p:nvPr>
        </p:nvSpPr>
        <p:spPr>
          <a:xfrm>
            <a:off x="481952" y="2165321"/>
            <a:ext cx="11280203" cy="4365363"/>
          </a:xfrm>
          <a:prstGeom prst="rect">
            <a:avLst/>
          </a:prstGeom>
        </p:spPr>
        <p:txBody>
          <a:bodyPr>
            <a:normAutofit/>
          </a:bodyPr>
          <a:lstStyle>
            <a:lvl1pPr marL="0" indent="0">
              <a:buNone/>
              <a:defRPr sz="1350">
                <a:solidFill>
                  <a:schemeClr val="bg1">
                    <a:lumMod val="50000"/>
                  </a:schemeClr>
                </a:solidFill>
              </a:defRPr>
            </a:lvl1pPr>
            <a:lvl2pPr marL="257168" indent="0">
              <a:buNone/>
              <a:defRPr sz="1013">
                <a:solidFill>
                  <a:schemeClr val="bg1">
                    <a:lumMod val="50000"/>
                  </a:schemeClr>
                </a:solidFill>
              </a:defRPr>
            </a:lvl2pPr>
            <a:lvl3pPr marL="514336" indent="0">
              <a:buNone/>
              <a:defRPr>
                <a:solidFill>
                  <a:schemeClr val="bg1">
                    <a:lumMod val="50000"/>
                  </a:schemeClr>
                </a:solidFill>
              </a:defRPr>
            </a:lvl3pPr>
            <a:lvl4pPr marL="771504" indent="0">
              <a:buNone/>
              <a:defRPr>
                <a:solidFill>
                  <a:schemeClr val="bg1">
                    <a:lumMod val="50000"/>
                  </a:schemeClr>
                </a:solidFill>
              </a:defRPr>
            </a:lvl4pPr>
            <a:lvl5pPr marL="1028672" indent="0">
              <a:buNone/>
              <a:defRPr>
                <a:solidFill>
                  <a:schemeClr val="bg1">
                    <a:lumMod val="50000"/>
                  </a:schemeClr>
                </a:solidFill>
              </a:defRPr>
            </a:lvl5pPr>
          </a:lstStyle>
          <a:p>
            <a:pPr lvl="0"/>
            <a:r>
              <a:rPr lang="en-CA" dirty="0"/>
              <a:t>Body copy</a:t>
            </a:r>
          </a:p>
        </p:txBody>
      </p:sp>
      <p:sp>
        <p:nvSpPr>
          <p:cNvPr id="8" name="Title Placeholder 1"/>
          <p:cNvSpPr>
            <a:spLocks noGrp="1"/>
          </p:cNvSpPr>
          <p:nvPr>
            <p:ph type="title" hasCustomPrompt="1"/>
          </p:nvPr>
        </p:nvSpPr>
        <p:spPr>
          <a:xfrm>
            <a:off x="0" y="-7840"/>
            <a:ext cx="12192000" cy="1143000"/>
          </a:xfrm>
          <a:prstGeom prst="rect">
            <a:avLst/>
          </a:prstGeom>
        </p:spPr>
        <p:txBody>
          <a:bodyPr vert="horz" lIns="91440" tIns="45720" rIns="91440" bIns="45720" rtlCol="0" anchor="ctr">
            <a:normAutofit/>
          </a:bodyPr>
          <a:lstStyle/>
          <a:p>
            <a:r>
              <a:rPr lang="en-CA" dirty="0"/>
              <a:t>ONE-LINE HEADING GOES HERE</a:t>
            </a:r>
            <a:endParaRPr lang="en-US" dirty="0"/>
          </a:p>
        </p:txBody>
      </p:sp>
    </p:spTree>
    <p:extLst>
      <p:ext uri="{BB962C8B-B14F-4D97-AF65-F5344CB8AC3E}">
        <p14:creationId xmlns:p14="http://schemas.microsoft.com/office/powerpoint/2010/main" val="42939249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0" y="133759"/>
            <a:ext cx="12192000" cy="1143000"/>
          </a:xfrm>
          <a:prstGeom prst="rect">
            <a:avLst/>
          </a:prstGeom>
        </p:spPr>
        <p:txBody>
          <a:bodyPr vert="horz" lIns="91440" tIns="45720" rIns="91440" bIns="45720" rtlCol="0" anchor="ctr">
            <a:normAutofit/>
          </a:bodyPr>
          <a:lstStyle>
            <a:lvl1pPr>
              <a:lnSpc>
                <a:spcPts val="1688"/>
              </a:lnSpc>
              <a:defRPr sz="1575" baseline="0"/>
            </a:lvl1pPr>
          </a:lstStyle>
          <a:p>
            <a:r>
              <a:rPr lang="en-CA" dirty="0"/>
              <a:t>TWO-LINE HEADING GOES HERE</a:t>
            </a:r>
            <a:br>
              <a:rPr lang="en-CA" dirty="0"/>
            </a:br>
            <a:r>
              <a:rPr lang="en-CA" dirty="0"/>
              <a:t>TWO-LINE HEADING GOES HERE</a:t>
            </a:r>
            <a:endParaRPr lang="en-US" dirty="0"/>
          </a:p>
        </p:txBody>
      </p:sp>
      <p:sp>
        <p:nvSpPr>
          <p:cNvPr id="8" name="Content Placeholder 2"/>
          <p:cNvSpPr>
            <a:spLocks noGrp="1"/>
          </p:cNvSpPr>
          <p:nvPr>
            <p:ph idx="1" hasCustomPrompt="1"/>
          </p:nvPr>
        </p:nvSpPr>
        <p:spPr>
          <a:xfrm>
            <a:off x="481952" y="1685336"/>
            <a:ext cx="11280203" cy="627184"/>
          </a:xfrm>
          <a:prstGeom prst="rect">
            <a:avLst/>
          </a:prstGeom>
        </p:spPr>
        <p:txBody>
          <a:bodyPr>
            <a:normAutofit/>
          </a:bodyPr>
          <a:lstStyle>
            <a:lvl1pPr marL="0" indent="0">
              <a:buNone/>
              <a:defRPr sz="1350" b="1">
                <a:solidFill>
                  <a:schemeClr val="bg1">
                    <a:lumMod val="50000"/>
                  </a:schemeClr>
                </a:solidFill>
              </a:defRPr>
            </a:lvl1pPr>
            <a:lvl2pPr marL="257168" indent="0">
              <a:buNone/>
              <a:defRPr sz="1013">
                <a:solidFill>
                  <a:schemeClr val="bg1">
                    <a:lumMod val="50000"/>
                  </a:schemeClr>
                </a:solidFill>
              </a:defRPr>
            </a:lvl2pPr>
            <a:lvl3pPr marL="514336" indent="0">
              <a:buNone/>
              <a:defRPr>
                <a:solidFill>
                  <a:schemeClr val="bg1">
                    <a:lumMod val="50000"/>
                  </a:schemeClr>
                </a:solidFill>
              </a:defRPr>
            </a:lvl3pPr>
            <a:lvl4pPr marL="771504" indent="0">
              <a:buNone/>
              <a:defRPr>
                <a:solidFill>
                  <a:schemeClr val="bg1">
                    <a:lumMod val="50000"/>
                  </a:schemeClr>
                </a:solidFill>
              </a:defRPr>
            </a:lvl4pPr>
            <a:lvl5pPr marL="1028672" indent="0">
              <a:buNone/>
              <a:defRPr>
                <a:solidFill>
                  <a:schemeClr val="bg1">
                    <a:lumMod val="50000"/>
                  </a:schemeClr>
                </a:solidFill>
              </a:defRPr>
            </a:lvl5pPr>
          </a:lstStyle>
          <a:p>
            <a:pPr lvl="0"/>
            <a:r>
              <a:rPr lang="en-CA" dirty="0"/>
              <a:t>Subhead</a:t>
            </a:r>
          </a:p>
        </p:txBody>
      </p:sp>
      <p:sp>
        <p:nvSpPr>
          <p:cNvPr id="9" name="Content Placeholder 2"/>
          <p:cNvSpPr>
            <a:spLocks noGrp="1"/>
          </p:cNvSpPr>
          <p:nvPr>
            <p:ph idx="10" hasCustomPrompt="1"/>
          </p:nvPr>
        </p:nvSpPr>
        <p:spPr>
          <a:xfrm>
            <a:off x="481952" y="2322119"/>
            <a:ext cx="11280203" cy="4208564"/>
          </a:xfrm>
          <a:prstGeom prst="rect">
            <a:avLst/>
          </a:prstGeom>
        </p:spPr>
        <p:txBody>
          <a:bodyPr>
            <a:normAutofit/>
          </a:bodyPr>
          <a:lstStyle>
            <a:lvl1pPr marL="0" indent="0">
              <a:buNone/>
              <a:defRPr sz="1350">
                <a:solidFill>
                  <a:schemeClr val="bg1">
                    <a:lumMod val="50000"/>
                  </a:schemeClr>
                </a:solidFill>
              </a:defRPr>
            </a:lvl1pPr>
            <a:lvl2pPr marL="257168" indent="0">
              <a:buNone/>
              <a:defRPr sz="1013">
                <a:solidFill>
                  <a:schemeClr val="bg1">
                    <a:lumMod val="50000"/>
                  </a:schemeClr>
                </a:solidFill>
              </a:defRPr>
            </a:lvl2pPr>
            <a:lvl3pPr marL="514336" indent="0">
              <a:buNone/>
              <a:defRPr>
                <a:solidFill>
                  <a:schemeClr val="bg1">
                    <a:lumMod val="50000"/>
                  </a:schemeClr>
                </a:solidFill>
              </a:defRPr>
            </a:lvl3pPr>
            <a:lvl4pPr marL="771504" indent="0">
              <a:buNone/>
              <a:defRPr>
                <a:solidFill>
                  <a:schemeClr val="bg1">
                    <a:lumMod val="50000"/>
                  </a:schemeClr>
                </a:solidFill>
              </a:defRPr>
            </a:lvl4pPr>
            <a:lvl5pPr marL="1028672" indent="0">
              <a:buNone/>
              <a:defRPr>
                <a:solidFill>
                  <a:schemeClr val="bg1">
                    <a:lumMod val="50000"/>
                  </a:schemeClr>
                </a:solidFill>
              </a:defRPr>
            </a:lvl5pPr>
          </a:lstStyle>
          <a:p>
            <a:pPr lvl="0"/>
            <a:r>
              <a:rPr lang="en-CA" dirty="0"/>
              <a:t>Body copy</a:t>
            </a:r>
          </a:p>
        </p:txBody>
      </p:sp>
    </p:spTree>
    <p:extLst>
      <p:ext uri="{BB962C8B-B14F-4D97-AF65-F5344CB8AC3E}">
        <p14:creationId xmlns:p14="http://schemas.microsoft.com/office/powerpoint/2010/main" val="31711381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481952" y="1528537"/>
            <a:ext cx="11280203" cy="627184"/>
          </a:xfrm>
          <a:prstGeom prst="rect">
            <a:avLst/>
          </a:prstGeom>
        </p:spPr>
        <p:txBody>
          <a:bodyPr>
            <a:normAutofit/>
          </a:bodyPr>
          <a:lstStyle>
            <a:lvl1pPr marL="0" indent="0">
              <a:buNone/>
              <a:defRPr sz="1350" b="1">
                <a:solidFill>
                  <a:schemeClr val="bg1">
                    <a:lumMod val="50000"/>
                  </a:schemeClr>
                </a:solidFill>
              </a:defRPr>
            </a:lvl1pPr>
            <a:lvl2pPr marL="257168" indent="0">
              <a:buNone/>
              <a:defRPr sz="1013">
                <a:solidFill>
                  <a:schemeClr val="bg1">
                    <a:lumMod val="50000"/>
                  </a:schemeClr>
                </a:solidFill>
              </a:defRPr>
            </a:lvl2pPr>
            <a:lvl3pPr marL="514336" indent="0">
              <a:buNone/>
              <a:defRPr>
                <a:solidFill>
                  <a:schemeClr val="bg1">
                    <a:lumMod val="50000"/>
                  </a:schemeClr>
                </a:solidFill>
              </a:defRPr>
            </a:lvl3pPr>
            <a:lvl4pPr marL="771504" indent="0">
              <a:buNone/>
              <a:defRPr>
                <a:solidFill>
                  <a:schemeClr val="bg1">
                    <a:lumMod val="50000"/>
                  </a:schemeClr>
                </a:solidFill>
              </a:defRPr>
            </a:lvl4pPr>
            <a:lvl5pPr marL="1028672" indent="0">
              <a:buNone/>
              <a:defRPr>
                <a:solidFill>
                  <a:schemeClr val="bg1">
                    <a:lumMod val="50000"/>
                  </a:schemeClr>
                </a:solidFill>
              </a:defRPr>
            </a:lvl5pPr>
          </a:lstStyle>
          <a:p>
            <a:pPr lvl="0"/>
            <a:r>
              <a:rPr lang="en-CA" dirty="0"/>
              <a:t>Subhead</a:t>
            </a:r>
          </a:p>
        </p:txBody>
      </p:sp>
      <p:sp>
        <p:nvSpPr>
          <p:cNvPr id="10" name="Text Placeholder 2"/>
          <p:cNvSpPr>
            <a:spLocks noGrp="1"/>
          </p:cNvSpPr>
          <p:nvPr>
            <p:ph idx="1" hasCustomPrompt="1"/>
          </p:nvPr>
        </p:nvSpPr>
        <p:spPr>
          <a:xfrm>
            <a:off x="481952" y="2165759"/>
            <a:ext cx="11280203" cy="4325724"/>
          </a:xfrm>
          <a:prstGeom prst="rect">
            <a:avLst/>
          </a:prstGeom>
        </p:spPr>
        <p:txBody>
          <a:bodyPr vert="horz" lIns="91440" tIns="45720" rIns="91440" bIns="45720" rtlCol="0">
            <a:normAutofit/>
          </a:bodyPr>
          <a:lstStyle>
            <a:lvl1pPr>
              <a:buClr>
                <a:srgbClr val="29AC97"/>
              </a:buClr>
              <a:defRPr sz="1350"/>
            </a:lvl1pPr>
            <a:lvl2pPr>
              <a:buClr>
                <a:srgbClr val="29AC97"/>
              </a:buClr>
              <a:defRPr sz="1238"/>
            </a:lvl2pPr>
            <a:lvl3pPr marL="514336" indent="0">
              <a:buClr>
                <a:srgbClr val="29AC97"/>
              </a:buClr>
              <a:buNone/>
              <a:defRPr/>
            </a:lvl3pPr>
            <a:lvl5pPr>
              <a:buClr>
                <a:srgbClr val="29AC97"/>
              </a:buClr>
              <a:defRPr/>
            </a:lvl5pPr>
          </a:lstStyle>
          <a:p>
            <a:pPr lvl="0"/>
            <a:r>
              <a:rPr lang="en-CA" dirty="0"/>
              <a:t>Bullet points</a:t>
            </a:r>
          </a:p>
          <a:p>
            <a:pPr lvl="1"/>
            <a:r>
              <a:rPr lang="en-CA" dirty="0"/>
              <a:t>Bullet points</a:t>
            </a:r>
          </a:p>
        </p:txBody>
      </p:sp>
      <p:sp>
        <p:nvSpPr>
          <p:cNvPr id="5" name="Title Placeholder 1"/>
          <p:cNvSpPr>
            <a:spLocks noGrp="1"/>
          </p:cNvSpPr>
          <p:nvPr>
            <p:ph type="title" hasCustomPrompt="1"/>
          </p:nvPr>
        </p:nvSpPr>
        <p:spPr>
          <a:xfrm>
            <a:off x="0" y="-7840"/>
            <a:ext cx="12192000" cy="1143000"/>
          </a:xfrm>
          <a:prstGeom prst="rect">
            <a:avLst/>
          </a:prstGeom>
        </p:spPr>
        <p:txBody>
          <a:bodyPr vert="horz" lIns="91440" tIns="45720" rIns="91440" bIns="45720" rtlCol="0" anchor="ctr">
            <a:normAutofit/>
          </a:bodyPr>
          <a:lstStyle/>
          <a:p>
            <a:r>
              <a:rPr lang="en-CA" dirty="0"/>
              <a:t>ONE-LINE HEADING GOES HERE</a:t>
            </a:r>
            <a:endParaRPr lang="en-US" dirty="0"/>
          </a:p>
        </p:txBody>
      </p:sp>
    </p:spTree>
    <p:extLst>
      <p:ext uri="{BB962C8B-B14F-4D97-AF65-F5344CB8AC3E}">
        <p14:creationId xmlns:p14="http://schemas.microsoft.com/office/powerpoint/2010/main" val="35902397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481952" y="1685336"/>
            <a:ext cx="11280203" cy="627184"/>
          </a:xfrm>
          <a:prstGeom prst="rect">
            <a:avLst/>
          </a:prstGeom>
        </p:spPr>
        <p:txBody>
          <a:bodyPr>
            <a:normAutofit/>
          </a:bodyPr>
          <a:lstStyle>
            <a:lvl1pPr marL="0" indent="0">
              <a:buNone/>
              <a:defRPr sz="1350" b="1">
                <a:solidFill>
                  <a:schemeClr val="bg1">
                    <a:lumMod val="50000"/>
                  </a:schemeClr>
                </a:solidFill>
              </a:defRPr>
            </a:lvl1pPr>
            <a:lvl2pPr marL="257168" indent="0">
              <a:buNone/>
              <a:defRPr sz="1013">
                <a:solidFill>
                  <a:schemeClr val="bg1">
                    <a:lumMod val="50000"/>
                  </a:schemeClr>
                </a:solidFill>
              </a:defRPr>
            </a:lvl2pPr>
            <a:lvl3pPr marL="514336" indent="0">
              <a:buNone/>
              <a:defRPr>
                <a:solidFill>
                  <a:schemeClr val="bg1">
                    <a:lumMod val="50000"/>
                  </a:schemeClr>
                </a:solidFill>
              </a:defRPr>
            </a:lvl3pPr>
            <a:lvl4pPr marL="771504" indent="0">
              <a:buNone/>
              <a:defRPr>
                <a:solidFill>
                  <a:schemeClr val="bg1">
                    <a:lumMod val="50000"/>
                  </a:schemeClr>
                </a:solidFill>
              </a:defRPr>
            </a:lvl4pPr>
            <a:lvl5pPr marL="1028672" indent="0">
              <a:buNone/>
              <a:defRPr>
                <a:solidFill>
                  <a:schemeClr val="bg1">
                    <a:lumMod val="50000"/>
                  </a:schemeClr>
                </a:solidFill>
              </a:defRPr>
            </a:lvl5pPr>
          </a:lstStyle>
          <a:p>
            <a:pPr lvl="0"/>
            <a:r>
              <a:rPr lang="en-CA" dirty="0"/>
              <a:t>Subhead</a:t>
            </a:r>
          </a:p>
        </p:txBody>
      </p:sp>
      <p:sp>
        <p:nvSpPr>
          <p:cNvPr id="8" name="Text Placeholder 2"/>
          <p:cNvSpPr>
            <a:spLocks noGrp="1"/>
          </p:cNvSpPr>
          <p:nvPr>
            <p:ph idx="1" hasCustomPrompt="1"/>
          </p:nvPr>
        </p:nvSpPr>
        <p:spPr>
          <a:xfrm>
            <a:off x="481952" y="2330306"/>
            <a:ext cx="11280203" cy="4200381"/>
          </a:xfrm>
          <a:prstGeom prst="rect">
            <a:avLst/>
          </a:prstGeom>
        </p:spPr>
        <p:txBody>
          <a:bodyPr vert="horz" lIns="91440" tIns="45720" rIns="91440" bIns="45720" rtlCol="0">
            <a:normAutofit/>
          </a:bodyPr>
          <a:lstStyle>
            <a:lvl1pPr>
              <a:buClr>
                <a:srgbClr val="29AC97"/>
              </a:buClr>
              <a:defRPr sz="1350"/>
            </a:lvl1pPr>
            <a:lvl2pPr>
              <a:buClr>
                <a:srgbClr val="29AC97"/>
              </a:buClr>
              <a:defRPr sz="1238"/>
            </a:lvl2pPr>
            <a:lvl3pPr marL="514336" indent="0">
              <a:buClr>
                <a:srgbClr val="29AC97"/>
              </a:buClr>
              <a:buNone/>
              <a:defRPr/>
            </a:lvl3pPr>
            <a:lvl5pPr>
              <a:buClr>
                <a:srgbClr val="29AC97"/>
              </a:buClr>
              <a:defRPr/>
            </a:lvl5pPr>
          </a:lstStyle>
          <a:p>
            <a:pPr lvl="0"/>
            <a:r>
              <a:rPr lang="en-CA" dirty="0"/>
              <a:t>Bullet points</a:t>
            </a:r>
          </a:p>
          <a:p>
            <a:pPr lvl="1"/>
            <a:r>
              <a:rPr lang="en-CA" dirty="0"/>
              <a:t>Bullet points</a:t>
            </a:r>
          </a:p>
        </p:txBody>
      </p:sp>
      <p:sp>
        <p:nvSpPr>
          <p:cNvPr id="5" name="Title Placeholder 1"/>
          <p:cNvSpPr>
            <a:spLocks noGrp="1"/>
          </p:cNvSpPr>
          <p:nvPr>
            <p:ph type="title" hasCustomPrompt="1"/>
          </p:nvPr>
        </p:nvSpPr>
        <p:spPr>
          <a:xfrm>
            <a:off x="0" y="133759"/>
            <a:ext cx="12192000" cy="1143000"/>
          </a:xfrm>
          <a:prstGeom prst="rect">
            <a:avLst/>
          </a:prstGeom>
        </p:spPr>
        <p:txBody>
          <a:bodyPr vert="horz" lIns="91440" tIns="45720" rIns="91440" bIns="45720" rtlCol="0" anchor="ctr">
            <a:normAutofit/>
          </a:bodyPr>
          <a:lstStyle>
            <a:lvl1pPr>
              <a:lnSpc>
                <a:spcPts val="1688"/>
              </a:lnSpc>
              <a:defRPr sz="1688" baseline="0"/>
            </a:lvl1pPr>
          </a:lstStyle>
          <a:p>
            <a:r>
              <a:rPr lang="en-CA" dirty="0"/>
              <a:t>TWO-LINE HEADING GOES HERE</a:t>
            </a:r>
            <a:br>
              <a:rPr lang="en-CA" dirty="0"/>
            </a:br>
            <a:r>
              <a:rPr lang="en-CA" dirty="0"/>
              <a:t>TWO-LINE HEADING GOES HERE</a:t>
            </a:r>
            <a:endParaRPr lang="en-US" dirty="0"/>
          </a:p>
        </p:txBody>
      </p:sp>
    </p:spTree>
    <p:extLst>
      <p:ext uri="{BB962C8B-B14F-4D97-AF65-F5344CB8AC3E}">
        <p14:creationId xmlns:p14="http://schemas.microsoft.com/office/powerpoint/2010/main" val="3848194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72318-0A5D-4908-BF68-C761A9366A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CA6E9-E41F-4018-8427-507481ABE6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7EBBBF-24FA-4803-97BE-D7224B51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104B30-7488-4087-8157-150C32AB6DAF}"/>
              </a:ext>
            </a:extLst>
          </p:cNvPr>
          <p:cNvSpPr>
            <a:spLocks noGrp="1"/>
          </p:cNvSpPr>
          <p:nvPr>
            <p:ph type="dt" sz="half" idx="10"/>
          </p:nvPr>
        </p:nvSpPr>
        <p:spPr/>
        <p:txBody>
          <a:bodyPr/>
          <a:lstStyle/>
          <a:p>
            <a:fld id="{644FCC6A-4B2B-4B0D-83C6-CD5A0AF0EEA5}" type="datetimeFigureOut">
              <a:rPr lang="en-US" smtClean="0"/>
              <a:t>4/21/22</a:t>
            </a:fld>
            <a:endParaRPr lang="en-US"/>
          </a:p>
        </p:txBody>
      </p:sp>
      <p:sp>
        <p:nvSpPr>
          <p:cNvPr id="6" name="Footer Placeholder 5">
            <a:extLst>
              <a:ext uri="{FF2B5EF4-FFF2-40B4-BE49-F238E27FC236}">
                <a16:creationId xmlns:a16="http://schemas.microsoft.com/office/drawing/2014/main" id="{A4C0E371-0993-40F7-AAA9-F4DF483C90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DBD876-C385-4FA7-95D3-7C50A5CD500D}"/>
              </a:ext>
            </a:extLst>
          </p:cNvPr>
          <p:cNvSpPr>
            <a:spLocks noGrp="1"/>
          </p:cNvSpPr>
          <p:nvPr>
            <p:ph type="sldNum" sz="quarter" idx="12"/>
          </p:nvPr>
        </p:nvSpPr>
        <p:spPr/>
        <p:txBody>
          <a:bodyPr/>
          <a:lstStyle/>
          <a:p>
            <a:fld id="{1B639CBF-0C0C-4449-92F4-D39052757CAC}" type="slidenum">
              <a:rPr lang="en-US" smtClean="0"/>
              <a:t>‹n°›</a:t>
            </a:fld>
            <a:endParaRPr lang="en-US"/>
          </a:p>
        </p:txBody>
      </p:sp>
    </p:spTree>
    <p:extLst>
      <p:ext uri="{BB962C8B-B14F-4D97-AF65-F5344CB8AC3E}">
        <p14:creationId xmlns:p14="http://schemas.microsoft.com/office/powerpoint/2010/main" val="29248374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0" y="-7840"/>
            <a:ext cx="12192000" cy="1143000"/>
          </a:xfrm>
          <a:prstGeom prst="rect">
            <a:avLst/>
          </a:prstGeom>
        </p:spPr>
        <p:txBody>
          <a:bodyPr vert="horz" lIns="91440" tIns="45720" rIns="91440" bIns="45720" rtlCol="0" anchor="ctr">
            <a:normAutofit/>
          </a:bodyPr>
          <a:lstStyle/>
          <a:p>
            <a:r>
              <a:rPr lang="en-CA" dirty="0"/>
              <a:t>ONE-LINE HEADING GOES HERE</a:t>
            </a:r>
            <a:endParaRPr lang="en-US" dirty="0"/>
          </a:p>
        </p:txBody>
      </p:sp>
      <p:sp>
        <p:nvSpPr>
          <p:cNvPr id="9" name="Table Placeholder 6"/>
          <p:cNvSpPr>
            <a:spLocks noGrp="1"/>
          </p:cNvSpPr>
          <p:nvPr>
            <p:ph type="tbl" sz="quarter" idx="10"/>
          </p:nvPr>
        </p:nvSpPr>
        <p:spPr>
          <a:xfrm>
            <a:off x="482600" y="1528540"/>
            <a:ext cx="11279552" cy="4514606"/>
          </a:xfrm>
          <a:prstGeom prst="rect">
            <a:avLst/>
          </a:prstGeom>
        </p:spPr>
        <p:txBody>
          <a:bodyPr vert="horz"/>
          <a:lstStyle/>
          <a:p>
            <a:endParaRPr lang="en-US" dirty="0"/>
          </a:p>
        </p:txBody>
      </p:sp>
    </p:spTree>
    <p:extLst>
      <p:ext uri="{BB962C8B-B14F-4D97-AF65-F5344CB8AC3E}">
        <p14:creationId xmlns:p14="http://schemas.microsoft.com/office/powerpoint/2010/main" val="9202414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0" y="133759"/>
            <a:ext cx="12192000" cy="1143000"/>
          </a:xfrm>
          <a:prstGeom prst="rect">
            <a:avLst/>
          </a:prstGeom>
        </p:spPr>
        <p:txBody>
          <a:bodyPr vert="horz" lIns="91440" tIns="45720" rIns="91440" bIns="45720" rtlCol="0" anchor="ctr">
            <a:normAutofit/>
          </a:bodyPr>
          <a:lstStyle>
            <a:lvl1pPr>
              <a:lnSpc>
                <a:spcPts val="1688"/>
              </a:lnSpc>
              <a:defRPr sz="1688" baseline="0"/>
            </a:lvl1pPr>
          </a:lstStyle>
          <a:p>
            <a:r>
              <a:rPr lang="en-CA" dirty="0"/>
              <a:t>TWO-LINE HEADING GOES HERE</a:t>
            </a:r>
            <a:br>
              <a:rPr lang="en-CA" dirty="0"/>
            </a:br>
            <a:r>
              <a:rPr lang="en-CA" dirty="0"/>
              <a:t>TWO-LINE HEADING GOES HERE</a:t>
            </a:r>
            <a:endParaRPr lang="en-US" dirty="0"/>
          </a:p>
        </p:txBody>
      </p:sp>
      <p:sp>
        <p:nvSpPr>
          <p:cNvPr id="6" name="Table Placeholder 6"/>
          <p:cNvSpPr>
            <a:spLocks noGrp="1"/>
          </p:cNvSpPr>
          <p:nvPr>
            <p:ph type="tbl" sz="quarter" idx="10"/>
          </p:nvPr>
        </p:nvSpPr>
        <p:spPr>
          <a:xfrm>
            <a:off x="482600" y="1685337"/>
            <a:ext cx="11279552" cy="4868866"/>
          </a:xfrm>
          <a:prstGeom prst="rect">
            <a:avLst/>
          </a:prstGeom>
        </p:spPr>
        <p:txBody>
          <a:bodyPr vert="horz"/>
          <a:lstStyle/>
          <a:p>
            <a:endParaRPr lang="en-US" dirty="0"/>
          </a:p>
        </p:txBody>
      </p:sp>
    </p:spTree>
    <p:extLst>
      <p:ext uri="{BB962C8B-B14F-4D97-AF65-F5344CB8AC3E}">
        <p14:creationId xmlns:p14="http://schemas.microsoft.com/office/powerpoint/2010/main" val="37321173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0139" y="166346"/>
            <a:ext cx="11734800" cy="1102417"/>
          </a:xfrm>
          <a:prstGeom prst="rect">
            <a:avLst/>
          </a:prstGeom>
        </p:spPr>
        <p:txBody>
          <a:bodyPr/>
          <a:lstStyle/>
          <a:p>
            <a:r>
              <a:rPr lang="en-US"/>
              <a:t>Click to edit Master title style</a:t>
            </a:r>
          </a:p>
        </p:txBody>
      </p:sp>
      <p:sp>
        <p:nvSpPr>
          <p:cNvPr id="3" name="Slide Number Placeholder 3"/>
          <p:cNvSpPr>
            <a:spLocks noGrp="1"/>
          </p:cNvSpPr>
          <p:nvPr>
            <p:ph type="sldNum" sz="quarter" idx="4"/>
          </p:nvPr>
        </p:nvSpPr>
        <p:spPr>
          <a:xfrm>
            <a:off x="188449" y="6561397"/>
            <a:ext cx="303288" cy="178960"/>
          </a:xfrm>
          <a:prstGeom prst="rect">
            <a:avLst/>
          </a:prstGeom>
        </p:spPr>
        <p:txBody>
          <a:bodyPr vert="horz" wrap="none" lIns="91440" tIns="45720" rIns="91440" bIns="45720" rtlCol="0" anchor="ctr">
            <a:spAutoFit/>
          </a:bodyPr>
          <a:lstStyle>
            <a:lvl1pPr algn="r">
              <a:defRPr sz="563">
                <a:solidFill>
                  <a:schemeClr val="tx1">
                    <a:tint val="75000"/>
                  </a:schemeClr>
                </a:solidFill>
              </a:defRPr>
            </a:lvl1pPr>
          </a:lstStyle>
          <a:p>
            <a:fld id="{9660D586-F051-4E5F-93D7-3696D8EEEC1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1538948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5" name="Title 4"/>
          <p:cNvSpPr>
            <a:spLocks noGrp="1"/>
          </p:cNvSpPr>
          <p:nvPr>
            <p:ph type="title"/>
          </p:nvPr>
        </p:nvSpPr>
        <p:spPr>
          <a:xfrm>
            <a:off x="486834" y="294810"/>
            <a:ext cx="10102852" cy="451405"/>
          </a:xfrm>
        </p:spPr>
        <p:txBody>
          <a:bodyPr/>
          <a:lstStyle/>
          <a:p>
            <a:r>
              <a:rPr lang="en-US"/>
              <a:t>Click to edit Master title style</a:t>
            </a:r>
            <a:endParaRPr lang="en-GB"/>
          </a:p>
        </p:txBody>
      </p:sp>
      <p:sp>
        <p:nvSpPr>
          <p:cNvPr id="10" name="Text Placeholder 2"/>
          <p:cNvSpPr>
            <a:spLocks noGrp="1"/>
          </p:cNvSpPr>
          <p:nvPr>
            <p:ph type="body" sz="quarter" idx="14" hasCustomPrompt="1"/>
          </p:nvPr>
        </p:nvSpPr>
        <p:spPr>
          <a:xfrm>
            <a:off x="486832" y="692554"/>
            <a:ext cx="10130368" cy="234951"/>
          </a:xfrm>
        </p:spPr>
        <p:txBody>
          <a:bodyPr vert="horz" lIns="0" tIns="0" rIns="0" bIns="0" rtlCol="0" anchor="t" anchorCtr="0">
            <a:noAutofit/>
          </a:bodyPr>
          <a:lstStyle>
            <a:lvl1pPr marL="269993" indent="-269993">
              <a:buNone/>
              <a:defRPr lang="en-US" i="1" dirty="0" smtClean="0">
                <a:latin typeface="Georgia" panose="02040502050405020303" pitchFamily="18" charset="0"/>
              </a:defRPr>
            </a:lvl1pPr>
          </a:lstStyle>
          <a:p>
            <a:pPr marL="0" lvl="0" indent="0">
              <a:spcAft>
                <a:spcPts val="0"/>
              </a:spcAft>
            </a:pPr>
            <a:r>
              <a:rPr lang="en-US"/>
              <a:t>Subtitle here if required</a:t>
            </a:r>
          </a:p>
        </p:txBody>
      </p:sp>
    </p:spTree>
    <p:extLst>
      <p:ext uri="{BB962C8B-B14F-4D97-AF65-F5344CB8AC3E}">
        <p14:creationId xmlns:p14="http://schemas.microsoft.com/office/powerpoint/2010/main" val="2251629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911847-AB06-C64B-97BF-F2AF1AF7329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74F2FE2-A0CE-CC41-90E2-665D9F1853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654F1A5-28C7-FC45-9155-15708C4E4554}"/>
              </a:ext>
            </a:extLst>
          </p:cNvPr>
          <p:cNvSpPr>
            <a:spLocks noGrp="1"/>
          </p:cNvSpPr>
          <p:nvPr>
            <p:ph type="dt" sz="half" idx="10"/>
          </p:nvPr>
        </p:nvSpPr>
        <p:spPr/>
        <p:txBody>
          <a:bodyPr/>
          <a:lstStyle/>
          <a:p>
            <a:fld id="{9B17AD44-7025-E34B-A7BC-98CB724C035C}" type="datetimeFigureOut">
              <a:rPr lang="fr-FR" smtClean="0"/>
              <a:t>21/04/2022</a:t>
            </a:fld>
            <a:endParaRPr lang="fr-FR"/>
          </a:p>
        </p:txBody>
      </p:sp>
      <p:sp>
        <p:nvSpPr>
          <p:cNvPr id="5" name="Espace réservé du pied de page 4">
            <a:extLst>
              <a:ext uri="{FF2B5EF4-FFF2-40B4-BE49-F238E27FC236}">
                <a16:creationId xmlns:a16="http://schemas.microsoft.com/office/drawing/2014/main" id="{90D139F0-9B32-954B-9742-DDABA8AB645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916786A-24EA-2D41-8617-9F89D641F00E}"/>
              </a:ext>
            </a:extLst>
          </p:cNvPr>
          <p:cNvSpPr>
            <a:spLocks noGrp="1"/>
          </p:cNvSpPr>
          <p:nvPr>
            <p:ph type="sldNum" sz="quarter" idx="12"/>
          </p:nvPr>
        </p:nvSpPr>
        <p:spPr/>
        <p:txBody>
          <a:bodyPr/>
          <a:lstStyle/>
          <a:p>
            <a:fld id="{F7A63490-9A99-5244-87B3-37BB841759E9}" type="slidenum">
              <a:rPr lang="fr-FR" smtClean="0"/>
              <a:t>‹n°›</a:t>
            </a:fld>
            <a:endParaRPr lang="fr-FR"/>
          </a:p>
        </p:txBody>
      </p:sp>
    </p:spTree>
    <p:extLst>
      <p:ext uri="{BB962C8B-B14F-4D97-AF65-F5344CB8AC3E}">
        <p14:creationId xmlns:p14="http://schemas.microsoft.com/office/powerpoint/2010/main" val="4248601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B34E04-3495-B940-8BBB-EF835AFE8C7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AF1F3D9-98E9-584D-B07A-27C545475728}"/>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54F1313-714A-A546-AEE4-6E9F1C492DB6}"/>
              </a:ext>
            </a:extLst>
          </p:cNvPr>
          <p:cNvSpPr>
            <a:spLocks noGrp="1"/>
          </p:cNvSpPr>
          <p:nvPr>
            <p:ph type="dt" sz="half" idx="10"/>
          </p:nvPr>
        </p:nvSpPr>
        <p:spPr/>
        <p:txBody>
          <a:bodyPr/>
          <a:lstStyle/>
          <a:p>
            <a:fld id="{9B17AD44-7025-E34B-A7BC-98CB724C035C}" type="datetimeFigureOut">
              <a:rPr lang="fr-FR" smtClean="0"/>
              <a:t>21/04/2022</a:t>
            </a:fld>
            <a:endParaRPr lang="fr-FR"/>
          </a:p>
        </p:txBody>
      </p:sp>
      <p:sp>
        <p:nvSpPr>
          <p:cNvPr id="5" name="Espace réservé du pied de page 4">
            <a:extLst>
              <a:ext uri="{FF2B5EF4-FFF2-40B4-BE49-F238E27FC236}">
                <a16:creationId xmlns:a16="http://schemas.microsoft.com/office/drawing/2014/main" id="{C2BBCB1E-B82A-804F-B13A-F99D171B76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D0F8B6-72B5-0E45-8E8F-434666A17DF1}"/>
              </a:ext>
            </a:extLst>
          </p:cNvPr>
          <p:cNvSpPr>
            <a:spLocks noGrp="1"/>
          </p:cNvSpPr>
          <p:nvPr>
            <p:ph type="sldNum" sz="quarter" idx="12"/>
          </p:nvPr>
        </p:nvSpPr>
        <p:spPr/>
        <p:txBody>
          <a:bodyPr/>
          <a:lstStyle/>
          <a:p>
            <a:fld id="{F7A63490-9A99-5244-87B3-37BB841759E9}" type="slidenum">
              <a:rPr lang="fr-FR" smtClean="0"/>
              <a:t>‹n°›</a:t>
            </a:fld>
            <a:endParaRPr lang="fr-FR"/>
          </a:p>
        </p:txBody>
      </p:sp>
    </p:spTree>
    <p:extLst>
      <p:ext uri="{BB962C8B-B14F-4D97-AF65-F5344CB8AC3E}">
        <p14:creationId xmlns:p14="http://schemas.microsoft.com/office/powerpoint/2010/main" val="26383028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CBB3F5-DE30-3246-940B-D3693400933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57952A7-4799-BE4B-A3C0-ABF7BD7AB9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3922CE8-F53A-EA47-B6F4-965D7DC51E08}"/>
              </a:ext>
            </a:extLst>
          </p:cNvPr>
          <p:cNvSpPr>
            <a:spLocks noGrp="1"/>
          </p:cNvSpPr>
          <p:nvPr>
            <p:ph type="dt" sz="half" idx="10"/>
          </p:nvPr>
        </p:nvSpPr>
        <p:spPr/>
        <p:txBody>
          <a:bodyPr/>
          <a:lstStyle/>
          <a:p>
            <a:fld id="{9B17AD44-7025-E34B-A7BC-98CB724C035C}" type="datetimeFigureOut">
              <a:rPr lang="fr-FR" smtClean="0"/>
              <a:t>21/04/2022</a:t>
            </a:fld>
            <a:endParaRPr lang="fr-FR"/>
          </a:p>
        </p:txBody>
      </p:sp>
      <p:sp>
        <p:nvSpPr>
          <p:cNvPr id="5" name="Espace réservé du pied de page 4">
            <a:extLst>
              <a:ext uri="{FF2B5EF4-FFF2-40B4-BE49-F238E27FC236}">
                <a16:creationId xmlns:a16="http://schemas.microsoft.com/office/drawing/2014/main" id="{760992D2-7A1C-DC43-A2F2-ED45E8E00A9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485862B-0434-5B46-B6DB-274BBB95C9FF}"/>
              </a:ext>
            </a:extLst>
          </p:cNvPr>
          <p:cNvSpPr>
            <a:spLocks noGrp="1"/>
          </p:cNvSpPr>
          <p:nvPr>
            <p:ph type="sldNum" sz="quarter" idx="12"/>
          </p:nvPr>
        </p:nvSpPr>
        <p:spPr/>
        <p:txBody>
          <a:bodyPr/>
          <a:lstStyle/>
          <a:p>
            <a:fld id="{F7A63490-9A99-5244-87B3-37BB841759E9}" type="slidenum">
              <a:rPr lang="fr-FR" smtClean="0"/>
              <a:t>‹n°›</a:t>
            </a:fld>
            <a:endParaRPr lang="fr-FR"/>
          </a:p>
        </p:txBody>
      </p:sp>
    </p:spTree>
    <p:extLst>
      <p:ext uri="{BB962C8B-B14F-4D97-AF65-F5344CB8AC3E}">
        <p14:creationId xmlns:p14="http://schemas.microsoft.com/office/powerpoint/2010/main" val="17210401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CCBF7E-078C-DA43-A0EB-23018A8CDB6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E32515E-336E-DF4E-9E30-71BA1439E1E3}"/>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C71A4B16-9CF9-ED48-AD89-21555F52B291}"/>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F3F1809B-96F0-AD4C-8559-5FB1AEE1150A}"/>
              </a:ext>
            </a:extLst>
          </p:cNvPr>
          <p:cNvSpPr>
            <a:spLocks noGrp="1"/>
          </p:cNvSpPr>
          <p:nvPr>
            <p:ph type="dt" sz="half" idx="10"/>
          </p:nvPr>
        </p:nvSpPr>
        <p:spPr/>
        <p:txBody>
          <a:bodyPr/>
          <a:lstStyle/>
          <a:p>
            <a:fld id="{9B17AD44-7025-E34B-A7BC-98CB724C035C}" type="datetimeFigureOut">
              <a:rPr lang="fr-FR" smtClean="0"/>
              <a:t>21/04/2022</a:t>
            </a:fld>
            <a:endParaRPr lang="fr-FR"/>
          </a:p>
        </p:txBody>
      </p:sp>
      <p:sp>
        <p:nvSpPr>
          <p:cNvPr id="6" name="Espace réservé du pied de page 5">
            <a:extLst>
              <a:ext uri="{FF2B5EF4-FFF2-40B4-BE49-F238E27FC236}">
                <a16:creationId xmlns:a16="http://schemas.microsoft.com/office/drawing/2014/main" id="{8DD732CD-686C-D341-AA84-98D3D2AEA78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C60AFE5-0B36-8344-8B89-A2AD42A09847}"/>
              </a:ext>
            </a:extLst>
          </p:cNvPr>
          <p:cNvSpPr>
            <a:spLocks noGrp="1"/>
          </p:cNvSpPr>
          <p:nvPr>
            <p:ph type="sldNum" sz="quarter" idx="12"/>
          </p:nvPr>
        </p:nvSpPr>
        <p:spPr/>
        <p:txBody>
          <a:bodyPr/>
          <a:lstStyle/>
          <a:p>
            <a:fld id="{F7A63490-9A99-5244-87B3-37BB841759E9}" type="slidenum">
              <a:rPr lang="fr-FR" smtClean="0"/>
              <a:t>‹n°›</a:t>
            </a:fld>
            <a:endParaRPr lang="fr-FR"/>
          </a:p>
        </p:txBody>
      </p:sp>
    </p:spTree>
    <p:extLst>
      <p:ext uri="{BB962C8B-B14F-4D97-AF65-F5344CB8AC3E}">
        <p14:creationId xmlns:p14="http://schemas.microsoft.com/office/powerpoint/2010/main" val="33649206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BF9B30-5587-2544-9C71-1A46529F2CD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95EB847-ABA3-3249-81CC-30866B1CF0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53333A52-F9C9-744B-9350-1BA6C1341173}"/>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4E02B353-2936-D246-B7D4-0A84A28BC5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4C0D8861-325D-DD48-8191-43654B925D67}"/>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013CC600-979A-904D-A466-69A644AD89B0}"/>
              </a:ext>
            </a:extLst>
          </p:cNvPr>
          <p:cNvSpPr>
            <a:spLocks noGrp="1"/>
          </p:cNvSpPr>
          <p:nvPr>
            <p:ph type="dt" sz="half" idx="10"/>
          </p:nvPr>
        </p:nvSpPr>
        <p:spPr/>
        <p:txBody>
          <a:bodyPr/>
          <a:lstStyle/>
          <a:p>
            <a:fld id="{9B17AD44-7025-E34B-A7BC-98CB724C035C}" type="datetimeFigureOut">
              <a:rPr lang="fr-FR" smtClean="0"/>
              <a:t>21/04/2022</a:t>
            </a:fld>
            <a:endParaRPr lang="fr-FR"/>
          </a:p>
        </p:txBody>
      </p:sp>
      <p:sp>
        <p:nvSpPr>
          <p:cNvPr id="8" name="Espace réservé du pied de page 7">
            <a:extLst>
              <a:ext uri="{FF2B5EF4-FFF2-40B4-BE49-F238E27FC236}">
                <a16:creationId xmlns:a16="http://schemas.microsoft.com/office/drawing/2014/main" id="{64DA6EE2-0236-DB40-B44C-BD0E13A153B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235E436-768A-4D4D-9780-7355887ED8D5}"/>
              </a:ext>
            </a:extLst>
          </p:cNvPr>
          <p:cNvSpPr>
            <a:spLocks noGrp="1"/>
          </p:cNvSpPr>
          <p:nvPr>
            <p:ph type="sldNum" sz="quarter" idx="12"/>
          </p:nvPr>
        </p:nvSpPr>
        <p:spPr/>
        <p:txBody>
          <a:bodyPr/>
          <a:lstStyle/>
          <a:p>
            <a:fld id="{F7A63490-9A99-5244-87B3-37BB841759E9}" type="slidenum">
              <a:rPr lang="fr-FR" smtClean="0"/>
              <a:t>‹n°›</a:t>
            </a:fld>
            <a:endParaRPr lang="fr-FR"/>
          </a:p>
        </p:txBody>
      </p:sp>
    </p:spTree>
    <p:extLst>
      <p:ext uri="{BB962C8B-B14F-4D97-AF65-F5344CB8AC3E}">
        <p14:creationId xmlns:p14="http://schemas.microsoft.com/office/powerpoint/2010/main" val="31551077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ECF947-2D5B-B647-B9BE-14B77E58FD7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3ED5F1C-D51E-204F-9A0A-B3622097E0DB}"/>
              </a:ext>
            </a:extLst>
          </p:cNvPr>
          <p:cNvSpPr>
            <a:spLocks noGrp="1"/>
          </p:cNvSpPr>
          <p:nvPr>
            <p:ph type="dt" sz="half" idx="10"/>
          </p:nvPr>
        </p:nvSpPr>
        <p:spPr/>
        <p:txBody>
          <a:bodyPr/>
          <a:lstStyle/>
          <a:p>
            <a:fld id="{9B17AD44-7025-E34B-A7BC-98CB724C035C}" type="datetimeFigureOut">
              <a:rPr lang="fr-FR" smtClean="0"/>
              <a:t>21/04/2022</a:t>
            </a:fld>
            <a:endParaRPr lang="fr-FR"/>
          </a:p>
        </p:txBody>
      </p:sp>
      <p:sp>
        <p:nvSpPr>
          <p:cNvPr id="4" name="Espace réservé du pied de page 3">
            <a:extLst>
              <a:ext uri="{FF2B5EF4-FFF2-40B4-BE49-F238E27FC236}">
                <a16:creationId xmlns:a16="http://schemas.microsoft.com/office/drawing/2014/main" id="{E7AB872D-75C4-E94A-8336-78B19F2A85D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A0CF936-5166-D041-BF59-28284B449951}"/>
              </a:ext>
            </a:extLst>
          </p:cNvPr>
          <p:cNvSpPr>
            <a:spLocks noGrp="1"/>
          </p:cNvSpPr>
          <p:nvPr>
            <p:ph type="sldNum" sz="quarter" idx="12"/>
          </p:nvPr>
        </p:nvSpPr>
        <p:spPr/>
        <p:txBody>
          <a:bodyPr/>
          <a:lstStyle/>
          <a:p>
            <a:fld id="{F7A63490-9A99-5244-87B3-37BB841759E9}" type="slidenum">
              <a:rPr lang="fr-FR" smtClean="0"/>
              <a:t>‹n°›</a:t>
            </a:fld>
            <a:endParaRPr lang="fr-FR"/>
          </a:p>
        </p:txBody>
      </p:sp>
    </p:spTree>
    <p:extLst>
      <p:ext uri="{BB962C8B-B14F-4D97-AF65-F5344CB8AC3E}">
        <p14:creationId xmlns:p14="http://schemas.microsoft.com/office/powerpoint/2010/main" val="756792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9F44-4AE9-4992-8113-CC777B842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750658-1C8D-4ECC-A125-94D9928B13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CB0C43-195F-4BA6-BFBE-3E3C46E30A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97E428-863A-4F2A-A0EC-E39D2BBC7F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A70AE-5601-4D5B-9963-00A6D63A23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34694-F6F1-42E5-BA16-9173AA606A65}"/>
              </a:ext>
            </a:extLst>
          </p:cNvPr>
          <p:cNvSpPr>
            <a:spLocks noGrp="1"/>
          </p:cNvSpPr>
          <p:nvPr>
            <p:ph type="dt" sz="half" idx="10"/>
          </p:nvPr>
        </p:nvSpPr>
        <p:spPr/>
        <p:txBody>
          <a:bodyPr/>
          <a:lstStyle/>
          <a:p>
            <a:fld id="{644FCC6A-4B2B-4B0D-83C6-CD5A0AF0EEA5}" type="datetimeFigureOut">
              <a:rPr lang="en-US" smtClean="0"/>
              <a:t>4/21/22</a:t>
            </a:fld>
            <a:endParaRPr lang="en-US"/>
          </a:p>
        </p:txBody>
      </p:sp>
      <p:sp>
        <p:nvSpPr>
          <p:cNvPr id="8" name="Footer Placeholder 7">
            <a:extLst>
              <a:ext uri="{FF2B5EF4-FFF2-40B4-BE49-F238E27FC236}">
                <a16:creationId xmlns:a16="http://schemas.microsoft.com/office/drawing/2014/main" id="{DF190C0E-D506-45C7-BC5B-CE4E003ED6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9EE4AB-9FB5-4180-AD7E-20E205918D53}"/>
              </a:ext>
            </a:extLst>
          </p:cNvPr>
          <p:cNvSpPr>
            <a:spLocks noGrp="1"/>
          </p:cNvSpPr>
          <p:nvPr>
            <p:ph type="sldNum" sz="quarter" idx="12"/>
          </p:nvPr>
        </p:nvSpPr>
        <p:spPr/>
        <p:txBody>
          <a:bodyPr/>
          <a:lstStyle/>
          <a:p>
            <a:fld id="{1B639CBF-0C0C-4449-92F4-D39052757CAC}" type="slidenum">
              <a:rPr lang="en-US" smtClean="0"/>
              <a:t>‹n°›</a:t>
            </a:fld>
            <a:endParaRPr lang="en-US"/>
          </a:p>
        </p:txBody>
      </p:sp>
    </p:spTree>
    <p:extLst>
      <p:ext uri="{BB962C8B-B14F-4D97-AF65-F5344CB8AC3E}">
        <p14:creationId xmlns:p14="http://schemas.microsoft.com/office/powerpoint/2010/main" val="42270912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270863D-6877-F64F-9BF8-1149142D62D6}"/>
              </a:ext>
            </a:extLst>
          </p:cNvPr>
          <p:cNvSpPr>
            <a:spLocks noGrp="1"/>
          </p:cNvSpPr>
          <p:nvPr>
            <p:ph type="dt" sz="half" idx="10"/>
          </p:nvPr>
        </p:nvSpPr>
        <p:spPr/>
        <p:txBody>
          <a:bodyPr/>
          <a:lstStyle/>
          <a:p>
            <a:fld id="{9B17AD44-7025-E34B-A7BC-98CB724C035C}" type="datetimeFigureOut">
              <a:rPr lang="fr-FR" smtClean="0"/>
              <a:t>21/04/2022</a:t>
            </a:fld>
            <a:endParaRPr lang="fr-FR"/>
          </a:p>
        </p:txBody>
      </p:sp>
      <p:sp>
        <p:nvSpPr>
          <p:cNvPr id="3" name="Espace réservé du pied de page 2">
            <a:extLst>
              <a:ext uri="{FF2B5EF4-FFF2-40B4-BE49-F238E27FC236}">
                <a16:creationId xmlns:a16="http://schemas.microsoft.com/office/drawing/2014/main" id="{9E6E64DF-6FA2-354D-A7DA-3AFE0A9865A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3FBF3A6-A63A-0941-BB2C-B311BAFDC5C3}"/>
              </a:ext>
            </a:extLst>
          </p:cNvPr>
          <p:cNvSpPr>
            <a:spLocks noGrp="1"/>
          </p:cNvSpPr>
          <p:nvPr>
            <p:ph type="sldNum" sz="quarter" idx="12"/>
          </p:nvPr>
        </p:nvSpPr>
        <p:spPr/>
        <p:txBody>
          <a:bodyPr/>
          <a:lstStyle/>
          <a:p>
            <a:fld id="{F7A63490-9A99-5244-87B3-37BB841759E9}" type="slidenum">
              <a:rPr lang="fr-FR" smtClean="0"/>
              <a:t>‹n°›</a:t>
            </a:fld>
            <a:endParaRPr lang="fr-FR"/>
          </a:p>
        </p:txBody>
      </p:sp>
    </p:spTree>
    <p:extLst>
      <p:ext uri="{BB962C8B-B14F-4D97-AF65-F5344CB8AC3E}">
        <p14:creationId xmlns:p14="http://schemas.microsoft.com/office/powerpoint/2010/main" val="8379418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B121A5-8870-E941-9001-4D1A57BC520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808201A-4DA2-CB4F-9C44-F90603BFF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EA38D25E-A0B6-FD41-AFCF-E40A1F507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9EE1D230-18E6-F64E-8DBC-6D88CFAC0476}"/>
              </a:ext>
            </a:extLst>
          </p:cNvPr>
          <p:cNvSpPr>
            <a:spLocks noGrp="1"/>
          </p:cNvSpPr>
          <p:nvPr>
            <p:ph type="dt" sz="half" idx="10"/>
          </p:nvPr>
        </p:nvSpPr>
        <p:spPr/>
        <p:txBody>
          <a:bodyPr/>
          <a:lstStyle/>
          <a:p>
            <a:fld id="{9B17AD44-7025-E34B-A7BC-98CB724C035C}" type="datetimeFigureOut">
              <a:rPr lang="fr-FR" smtClean="0"/>
              <a:t>21/04/2022</a:t>
            </a:fld>
            <a:endParaRPr lang="fr-FR"/>
          </a:p>
        </p:txBody>
      </p:sp>
      <p:sp>
        <p:nvSpPr>
          <p:cNvPr id="6" name="Espace réservé du pied de page 5">
            <a:extLst>
              <a:ext uri="{FF2B5EF4-FFF2-40B4-BE49-F238E27FC236}">
                <a16:creationId xmlns:a16="http://schemas.microsoft.com/office/drawing/2014/main" id="{9B49F856-07FE-9D4D-92C5-278E5580C54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474409-EA5A-4641-8735-AB9F3C951788}"/>
              </a:ext>
            </a:extLst>
          </p:cNvPr>
          <p:cNvSpPr>
            <a:spLocks noGrp="1"/>
          </p:cNvSpPr>
          <p:nvPr>
            <p:ph type="sldNum" sz="quarter" idx="12"/>
          </p:nvPr>
        </p:nvSpPr>
        <p:spPr/>
        <p:txBody>
          <a:bodyPr/>
          <a:lstStyle/>
          <a:p>
            <a:fld id="{F7A63490-9A99-5244-87B3-37BB841759E9}" type="slidenum">
              <a:rPr lang="fr-FR" smtClean="0"/>
              <a:t>‹n°›</a:t>
            </a:fld>
            <a:endParaRPr lang="fr-FR"/>
          </a:p>
        </p:txBody>
      </p:sp>
    </p:spTree>
    <p:extLst>
      <p:ext uri="{BB962C8B-B14F-4D97-AF65-F5344CB8AC3E}">
        <p14:creationId xmlns:p14="http://schemas.microsoft.com/office/powerpoint/2010/main" val="28544295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23D8FE-84EB-F742-95C1-79B730D8F4F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53013F0-E78F-9540-B762-0BC98D9EB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2979F20-6124-764D-B9DD-DAF68C4FD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A980887E-4204-AF43-8A9B-FCECD6A68F86}"/>
              </a:ext>
            </a:extLst>
          </p:cNvPr>
          <p:cNvSpPr>
            <a:spLocks noGrp="1"/>
          </p:cNvSpPr>
          <p:nvPr>
            <p:ph type="dt" sz="half" idx="10"/>
          </p:nvPr>
        </p:nvSpPr>
        <p:spPr/>
        <p:txBody>
          <a:bodyPr/>
          <a:lstStyle/>
          <a:p>
            <a:fld id="{9B17AD44-7025-E34B-A7BC-98CB724C035C}" type="datetimeFigureOut">
              <a:rPr lang="fr-FR" smtClean="0"/>
              <a:t>21/04/2022</a:t>
            </a:fld>
            <a:endParaRPr lang="fr-FR"/>
          </a:p>
        </p:txBody>
      </p:sp>
      <p:sp>
        <p:nvSpPr>
          <p:cNvPr id="6" name="Espace réservé du pied de page 5">
            <a:extLst>
              <a:ext uri="{FF2B5EF4-FFF2-40B4-BE49-F238E27FC236}">
                <a16:creationId xmlns:a16="http://schemas.microsoft.com/office/drawing/2014/main" id="{C71911DD-F047-2F4D-8FB7-43446768BB6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185B6CB-DFC8-7349-88E4-6978B20B8704}"/>
              </a:ext>
            </a:extLst>
          </p:cNvPr>
          <p:cNvSpPr>
            <a:spLocks noGrp="1"/>
          </p:cNvSpPr>
          <p:nvPr>
            <p:ph type="sldNum" sz="quarter" idx="12"/>
          </p:nvPr>
        </p:nvSpPr>
        <p:spPr/>
        <p:txBody>
          <a:bodyPr/>
          <a:lstStyle/>
          <a:p>
            <a:fld id="{F7A63490-9A99-5244-87B3-37BB841759E9}" type="slidenum">
              <a:rPr lang="fr-FR" smtClean="0"/>
              <a:t>‹n°›</a:t>
            </a:fld>
            <a:endParaRPr lang="fr-FR"/>
          </a:p>
        </p:txBody>
      </p:sp>
    </p:spTree>
    <p:extLst>
      <p:ext uri="{BB962C8B-B14F-4D97-AF65-F5344CB8AC3E}">
        <p14:creationId xmlns:p14="http://schemas.microsoft.com/office/powerpoint/2010/main" val="28958219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E09F79-F0AF-3848-B808-A8071B8C33A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8C2BF8C-391D-A248-A3C4-3E163C843201}"/>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FA1DB81-C6BC-914B-8698-1467DFFC7C46}"/>
              </a:ext>
            </a:extLst>
          </p:cNvPr>
          <p:cNvSpPr>
            <a:spLocks noGrp="1"/>
          </p:cNvSpPr>
          <p:nvPr>
            <p:ph type="dt" sz="half" idx="10"/>
          </p:nvPr>
        </p:nvSpPr>
        <p:spPr/>
        <p:txBody>
          <a:bodyPr/>
          <a:lstStyle/>
          <a:p>
            <a:fld id="{9B17AD44-7025-E34B-A7BC-98CB724C035C}" type="datetimeFigureOut">
              <a:rPr lang="fr-FR" smtClean="0"/>
              <a:t>21/04/2022</a:t>
            </a:fld>
            <a:endParaRPr lang="fr-FR"/>
          </a:p>
        </p:txBody>
      </p:sp>
      <p:sp>
        <p:nvSpPr>
          <p:cNvPr id="5" name="Espace réservé du pied de page 4">
            <a:extLst>
              <a:ext uri="{FF2B5EF4-FFF2-40B4-BE49-F238E27FC236}">
                <a16:creationId xmlns:a16="http://schemas.microsoft.com/office/drawing/2014/main" id="{670A0AE4-D940-7B42-A573-7E42A9DF850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D7C7FF9-8D70-AF42-B449-71552F1958AE}"/>
              </a:ext>
            </a:extLst>
          </p:cNvPr>
          <p:cNvSpPr>
            <a:spLocks noGrp="1"/>
          </p:cNvSpPr>
          <p:nvPr>
            <p:ph type="sldNum" sz="quarter" idx="12"/>
          </p:nvPr>
        </p:nvSpPr>
        <p:spPr/>
        <p:txBody>
          <a:bodyPr/>
          <a:lstStyle/>
          <a:p>
            <a:fld id="{F7A63490-9A99-5244-87B3-37BB841759E9}" type="slidenum">
              <a:rPr lang="fr-FR" smtClean="0"/>
              <a:t>‹n°›</a:t>
            </a:fld>
            <a:endParaRPr lang="fr-FR"/>
          </a:p>
        </p:txBody>
      </p:sp>
    </p:spTree>
    <p:extLst>
      <p:ext uri="{BB962C8B-B14F-4D97-AF65-F5344CB8AC3E}">
        <p14:creationId xmlns:p14="http://schemas.microsoft.com/office/powerpoint/2010/main" val="36771804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D14C769-1458-C84B-A131-D6E10E39120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BB35CED-67DC-B541-A7F0-26B8658E34ED}"/>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F9452F5-F087-9446-A359-58927155699D}"/>
              </a:ext>
            </a:extLst>
          </p:cNvPr>
          <p:cNvSpPr>
            <a:spLocks noGrp="1"/>
          </p:cNvSpPr>
          <p:nvPr>
            <p:ph type="dt" sz="half" idx="10"/>
          </p:nvPr>
        </p:nvSpPr>
        <p:spPr/>
        <p:txBody>
          <a:bodyPr/>
          <a:lstStyle/>
          <a:p>
            <a:fld id="{9B17AD44-7025-E34B-A7BC-98CB724C035C}" type="datetimeFigureOut">
              <a:rPr lang="fr-FR" smtClean="0"/>
              <a:t>21/04/2022</a:t>
            </a:fld>
            <a:endParaRPr lang="fr-FR"/>
          </a:p>
        </p:txBody>
      </p:sp>
      <p:sp>
        <p:nvSpPr>
          <p:cNvPr id="5" name="Espace réservé du pied de page 4">
            <a:extLst>
              <a:ext uri="{FF2B5EF4-FFF2-40B4-BE49-F238E27FC236}">
                <a16:creationId xmlns:a16="http://schemas.microsoft.com/office/drawing/2014/main" id="{E559F2D3-2251-FE43-B39E-1406030928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1C87B8F-FB85-254A-85FF-B6938F76532A}"/>
              </a:ext>
            </a:extLst>
          </p:cNvPr>
          <p:cNvSpPr>
            <a:spLocks noGrp="1"/>
          </p:cNvSpPr>
          <p:nvPr>
            <p:ph type="sldNum" sz="quarter" idx="12"/>
          </p:nvPr>
        </p:nvSpPr>
        <p:spPr/>
        <p:txBody>
          <a:bodyPr/>
          <a:lstStyle/>
          <a:p>
            <a:fld id="{F7A63490-9A99-5244-87B3-37BB841759E9}" type="slidenum">
              <a:rPr lang="fr-FR" smtClean="0"/>
              <a:t>‹n°›</a:t>
            </a:fld>
            <a:endParaRPr lang="fr-FR"/>
          </a:p>
        </p:txBody>
      </p:sp>
    </p:spTree>
    <p:extLst>
      <p:ext uri="{BB962C8B-B14F-4D97-AF65-F5344CB8AC3E}">
        <p14:creationId xmlns:p14="http://schemas.microsoft.com/office/powerpoint/2010/main" val="33350825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0" name="Texte du titre"/>
          <p:cNvSpPr txBox="1">
            <a:spLocks noGrp="1"/>
          </p:cNvSpPr>
          <p:nvPr>
            <p:ph type="title"/>
          </p:nvPr>
        </p:nvSpPr>
        <p:spPr>
          <a:xfrm>
            <a:off x="889000" y="2266950"/>
            <a:ext cx="10414000" cy="2324100"/>
          </a:xfrm>
          <a:prstGeom prst="rect">
            <a:avLst/>
          </a:prstGeom>
        </p:spPr>
        <p:txBody>
          <a:bodyPr/>
          <a:lstStyle/>
          <a:p>
            <a:r>
              <a:t>Texte du titre</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60300171"/>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17" name="Numéro de diapositive"/>
          <p:cNvSpPr txBox="1">
            <a:spLocks noGrp="1"/>
          </p:cNvSpPr>
          <p:nvPr>
            <p:ph type="sldNum" sz="quarter" idx="2"/>
          </p:nvPr>
        </p:nvSpPr>
        <p:spPr>
          <a:xfrm>
            <a:off x="8886241" y="5510493"/>
            <a:ext cx="437054" cy="347606"/>
          </a:xfrm>
          <a:prstGeom prst="rect">
            <a:avLst/>
          </a:prstGeom>
        </p:spPr>
        <p:txBody>
          <a:bodyPr lIns="80682" tIns="80682" rIns="80682" bIns="80682"/>
          <a:lstStyle>
            <a:lvl1pPr algn="r" defTabSz="806824">
              <a:defRPr>
                <a:solidFill>
                  <a:srgbClr val="000000"/>
                </a:solidFill>
                <a:latin typeface="Arial"/>
                <a:ea typeface="Arial"/>
                <a:cs typeface="Arial"/>
                <a:sym typeface="Arial"/>
              </a:defRPr>
            </a:lvl1pPr>
          </a:lstStyle>
          <a:p>
            <a:fld id="{86CB4B4D-7CA3-9044-876B-883B54F8677D}" type="slidenum">
              <a:t>‹n°›</a:t>
            </a:fld>
            <a:endParaRPr/>
          </a:p>
        </p:txBody>
      </p:sp>
    </p:spTree>
    <p:extLst>
      <p:ext uri="{BB962C8B-B14F-4D97-AF65-F5344CB8AC3E}">
        <p14:creationId xmlns:p14="http://schemas.microsoft.com/office/powerpoint/2010/main" val="4066896746"/>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48924119"/>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77098436"/>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584950" y="1574800"/>
            <a:ext cx="4762500" cy="4648200"/>
          </a:xfrm>
          <a:prstGeom prst="rect">
            <a:avLst/>
          </a:prstGeom>
        </p:spPr>
        <p:txBody>
          <a:bodyPr lIns="91439" tIns="45719" rIns="91439" bIns="45719" anchor="t">
            <a:noAutofit/>
          </a:bodyPr>
          <a:lstStyle/>
          <a:p>
            <a:endParaRPr/>
          </a:p>
        </p:txBody>
      </p:sp>
      <p:sp>
        <p:nvSpPr>
          <p:cNvPr id="66" name="Texte du titre"/>
          <p:cNvSpPr txBox="1">
            <a:spLocks noGrp="1"/>
          </p:cNvSpPr>
          <p:nvPr>
            <p:ph type="title"/>
          </p:nvPr>
        </p:nvSpPr>
        <p:spPr>
          <a:prstGeom prst="rect">
            <a:avLst/>
          </a:prstGeom>
        </p:spPr>
        <p:txBody>
          <a:bodyPr/>
          <a:lstStyle/>
          <a:p>
            <a:r>
              <a:t>Texte du titre</a:t>
            </a:r>
          </a:p>
        </p:txBody>
      </p:sp>
      <p:sp>
        <p:nvSpPr>
          <p:cNvPr id="67" name="Texte niveau 1…"/>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buClrTx/>
              <a:defRPr sz="1900"/>
            </a:lvl1pPr>
            <a:lvl2pPr marL="558800" indent="-279400">
              <a:spcBef>
                <a:spcPts val="2250"/>
              </a:spcBef>
              <a:buClrTx/>
              <a:defRPr sz="1900"/>
            </a:lvl2pPr>
            <a:lvl3pPr marL="838200" indent="-279400">
              <a:spcBef>
                <a:spcPts val="2250"/>
              </a:spcBef>
              <a:buClrTx/>
              <a:defRPr sz="1900"/>
            </a:lvl3pPr>
            <a:lvl4pPr marL="1117600" indent="-279400">
              <a:spcBef>
                <a:spcPts val="2250"/>
              </a:spcBef>
              <a:buClrTx/>
              <a:defRPr sz="1900"/>
            </a:lvl4pPr>
            <a:lvl5pPr marL="1397000" indent="-279400">
              <a:spcBef>
                <a:spcPts val="2250"/>
              </a:spcBef>
              <a:buClrTx/>
              <a:defRPr sz="1900"/>
            </a:lvl5pPr>
          </a:lstStyle>
          <a:p>
            <a:r>
              <a:t>Texte niveau 1</a:t>
            </a:r>
          </a:p>
          <a:p>
            <a:pPr lvl="1"/>
            <a:r>
              <a:t>Texte niveau 2</a:t>
            </a:r>
          </a:p>
          <a:p>
            <a:pPr lvl="2"/>
            <a:r>
              <a:t>Texte niveau 3</a:t>
            </a:r>
          </a:p>
          <a:p>
            <a:pPr lvl="3"/>
            <a:r>
              <a:t>Texte niveau 4</a:t>
            </a:r>
          </a:p>
          <a:p>
            <a:pPr lvl="4"/>
            <a:r>
              <a:t>Texte niveau 5</a:t>
            </a:r>
          </a:p>
        </p:txBody>
      </p:sp>
      <p:sp>
        <p:nvSpPr>
          <p:cNvPr id="6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9202458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9D6D-8554-4873-8FD1-384836363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8ED76E-C2F8-4C8F-B062-C4E43DD159C3}"/>
              </a:ext>
            </a:extLst>
          </p:cNvPr>
          <p:cNvSpPr>
            <a:spLocks noGrp="1"/>
          </p:cNvSpPr>
          <p:nvPr>
            <p:ph type="dt" sz="half" idx="10"/>
          </p:nvPr>
        </p:nvSpPr>
        <p:spPr/>
        <p:txBody>
          <a:bodyPr/>
          <a:lstStyle/>
          <a:p>
            <a:fld id="{644FCC6A-4B2B-4B0D-83C6-CD5A0AF0EEA5}" type="datetimeFigureOut">
              <a:rPr lang="en-US" smtClean="0"/>
              <a:t>4/21/22</a:t>
            </a:fld>
            <a:endParaRPr lang="en-US"/>
          </a:p>
        </p:txBody>
      </p:sp>
      <p:sp>
        <p:nvSpPr>
          <p:cNvPr id="4" name="Footer Placeholder 3">
            <a:extLst>
              <a:ext uri="{FF2B5EF4-FFF2-40B4-BE49-F238E27FC236}">
                <a16:creationId xmlns:a16="http://schemas.microsoft.com/office/drawing/2014/main" id="{172C2476-9E4E-49E9-B5A1-8920C06B4F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74B830-569C-4B23-B2B0-CE2739A0EDFC}"/>
              </a:ext>
            </a:extLst>
          </p:cNvPr>
          <p:cNvSpPr>
            <a:spLocks noGrp="1"/>
          </p:cNvSpPr>
          <p:nvPr>
            <p:ph type="sldNum" sz="quarter" idx="12"/>
          </p:nvPr>
        </p:nvSpPr>
        <p:spPr/>
        <p:txBody>
          <a:bodyPr/>
          <a:lstStyle/>
          <a:p>
            <a:fld id="{1B639CBF-0C0C-4449-92F4-D39052757CAC}" type="slidenum">
              <a:rPr lang="en-US" smtClean="0"/>
              <a:t>‹n°›</a:t>
            </a:fld>
            <a:endParaRPr lang="en-US"/>
          </a:p>
        </p:txBody>
      </p:sp>
    </p:spTree>
    <p:extLst>
      <p:ext uri="{BB962C8B-B14F-4D97-AF65-F5344CB8AC3E}">
        <p14:creationId xmlns:p14="http://schemas.microsoft.com/office/powerpoint/2010/main" val="2218407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5" name="Picture 6" descr="VAC-005Welcome slide2.jpg"/>
          <p:cNvPicPr>
            <a:picLocks noChangeAspect="1"/>
          </p:cNvPicPr>
          <p:nvPr userDrawn="1"/>
        </p:nvPicPr>
        <p:blipFill>
          <a:blip r:embed="rId2"/>
          <a:srcRect b="93465"/>
          <a:stretch>
            <a:fillRect/>
          </a:stretch>
        </p:blipFill>
        <p:spPr bwMode="auto">
          <a:xfrm>
            <a:off x="0" y="1"/>
            <a:ext cx="12192000" cy="4476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000" b="0" baseline="0">
                <a:latin typeface="+mn-lt"/>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0"/>
          </p:nvPr>
        </p:nvSpPr>
        <p:spPr>
          <a:xfrm>
            <a:off x="203200" y="6553200"/>
            <a:ext cx="10871200" cy="304800"/>
          </a:xfrm>
        </p:spPr>
        <p:txBody>
          <a:bodyPr/>
          <a:lstStyle>
            <a:lvl1pPr marL="0" indent="0">
              <a:buNone/>
              <a:defRPr sz="1000" b="0" i="0" baseline="0">
                <a:solidFill>
                  <a:schemeClr val="tx2">
                    <a:lumMod val="75000"/>
                  </a:schemeClr>
                </a:solidFill>
              </a:defRPr>
            </a:lvl1pPr>
            <a:lvl2pPr>
              <a:defRPr sz="1000" b="0" i="0" baseline="0"/>
            </a:lvl2pPr>
            <a:lvl3pPr>
              <a:defRPr sz="1000" b="0" i="0" baseline="0"/>
            </a:lvl3pPr>
            <a:lvl4pPr>
              <a:defRPr sz="1000" b="0" i="0" baseline="0"/>
            </a:lvl4pPr>
            <a:lvl5pPr>
              <a:defRPr sz="1000" b="0" i="0" baseline="0"/>
            </a:lvl5pPr>
          </a:lstStyle>
          <a:p>
            <a:pPr lvl="0"/>
            <a:r>
              <a:rPr lang="en-US" dirty="0"/>
              <a:t>Click to edit Master text styles</a:t>
            </a:r>
          </a:p>
        </p:txBody>
      </p:sp>
    </p:spTree>
    <p:extLst>
      <p:ext uri="{BB962C8B-B14F-4D97-AF65-F5344CB8AC3E}">
        <p14:creationId xmlns:p14="http://schemas.microsoft.com/office/powerpoint/2010/main" val="36836924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4BC613-35ED-C24B-91B3-12903AEC51D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9D2A286-8DBD-614C-93B6-977FECA72F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A659660-19EA-6342-BA55-82B831BA00E8}"/>
              </a:ext>
            </a:extLst>
          </p:cNvPr>
          <p:cNvSpPr>
            <a:spLocks noGrp="1"/>
          </p:cNvSpPr>
          <p:nvPr>
            <p:ph type="dt" sz="half" idx="10"/>
          </p:nvPr>
        </p:nvSpPr>
        <p:spPr/>
        <p:txBody>
          <a:bodyPr/>
          <a:lstStyle/>
          <a:p>
            <a:fld id="{5586B75A-687E-405C-8A0B-8D00578BA2C3}" type="datetimeFigureOut">
              <a:rPr lang="en-US" smtClean="0"/>
              <a:pPr/>
              <a:t>4/21/22</a:t>
            </a:fld>
            <a:endParaRPr lang="en-US" dirty="0"/>
          </a:p>
        </p:txBody>
      </p:sp>
      <p:sp>
        <p:nvSpPr>
          <p:cNvPr id="5" name="Espace réservé du pied de page 4">
            <a:extLst>
              <a:ext uri="{FF2B5EF4-FFF2-40B4-BE49-F238E27FC236}">
                <a16:creationId xmlns:a16="http://schemas.microsoft.com/office/drawing/2014/main" id="{855625B5-D872-354F-9FD5-4944C52B57D3}"/>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3C3B92C3-1307-E449-9B29-71997C424360}"/>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081249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3827A6-6D6B-DB4F-B5D4-21B5EF8ADA3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3E8234F-9B79-E942-B4A9-876CC8415B03}"/>
              </a:ext>
            </a:extLst>
          </p:cNvPr>
          <p:cNvSpPr>
            <a:spLocks noGrp="1"/>
          </p:cNvSpPr>
          <p:nvPr>
            <p:ph idx="1"/>
          </p:nvPr>
        </p:nvSpPr>
        <p:spPr/>
        <p:txBody>
          <a:bodyPr/>
          <a:lstStyle/>
          <a:p>
            <a:r>
              <a:rPr lang="fr-FR"/>
              <a:t>Cliquez pour 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1C2A51F-EDAA-B64A-BD6D-C245212CA3F6}"/>
              </a:ext>
            </a:extLst>
          </p:cNvPr>
          <p:cNvSpPr>
            <a:spLocks noGrp="1"/>
          </p:cNvSpPr>
          <p:nvPr>
            <p:ph type="dt" sz="half" idx="10"/>
          </p:nvPr>
        </p:nvSpPr>
        <p:spPr/>
        <p:txBody>
          <a:bodyPr/>
          <a:lstStyle/>
          <a:p>
            <a:fld id="{5586B75A-687E-405C-8A0B-8D00578BA2C3}" type="datetimeFigureOut">
              <a:rPr lang="en-US" smtClean="0"/>
              <a:pPr/>
              <a:t>4/21/22</a:t>
            </a:fld>
            <a:endParaRPr lang="en-US" dirty="0"/>
          </a:p>
        </p:txBody>
      </p:sp>
      <p:sp>
        <p:nvSpPr>
          <p:cNvPr id="5" name="Espace réservé du pied de page 4">
            <a:extLst>
              <a:ext uri="{FF2B5EF4-FFF2-40B4-BE49-F238E27FC236}">
                <a16:creationId xmlns:a16="http://schemas.microsoft.com/office/drawing/2014/main" id="{E2C45D97-D495-6348-86BE-EC1D8F6F7A5C}"/>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8A8534FB-3EB6-CD45-B3E2-FD578F36F1E7}"/>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1110471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DB6FB4-8726-D24B-8B48-544F8FED7787}"/>
              </a:ext>
            </a:extLst>
          </p:cNvPr>
          <p:cNvSpPr>
            <a:spLocks noGrp="1"/>
          </p:cNvSpPr>
          <p:nvPr>
            <p:ph type="title"/>
          </p:nvPr>
        </p:nvSpPr>
        <p:spPr>
          <a:xfrm>
            <a:off x="831850" y="1709739"/>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D460A1D-F99A-D645-A4A4-5B2A544BFD68}"/>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Cliquez pour 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ACC00C5-B6B8-6442-9180-0E9B92696CCE}"/>
              </a:ext>
            </a:extLst>
          </p:cNvPr>
          <p:cNvSpPr>
            <a:spLocks noGrp="1"/>
          </p:cNvSpPr>
          <p:nvPr>
            <p:ph type="dt" sz="half" idx="10"/>
          </p:nvPr>
        </p:nvSpPr>
        <p:spPr/>
        <p:txBody>
          <a:bodyPr/>
          <a:lstStyle/>
          <a:p>
            <a:fld id="{5586B75A-687E-405C-8A0B-8D00578BA2C3}" type="datetimeFigureOut">
              <a:rPr lang="en-US" smtClean="0"/>
              <a:pPr/>
              <a:t>4/21/22</a:t>
            </a:fld>
            <a:endParaRPr lang="en-US" dirty="0"/>
          </a:p>
        </p:txBody>
      </p:sp>
      <p:sp>
        <p:nvSpPr>
          <p:cNvPr id="5" name="Espace réservé du pied de page 4">
            <a:extLst>
              <a:ext uri="{FF2B5EF4-FFF2-40B4-BE49-F238E27FC236}">
                <a16:creationId xmlns:a16="http://schemas.microsoft.com/office/drawing/2014/main" id="{62436C4E-6DFE-2440-8CE2-1954DA3B061B}"/>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CE865A08-9BE3-5947-8BF2-3ADA477C4F4E}"/>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0745493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BD7512-183F-0148-B99E-9C187CBF01D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0452F5B-504F-014F-94C4-0BA6FF1BA67E}"/>
              </a:ext>
            </a:extLst>
          </p:cNvPr>
          <p:cNvSpPr>
            <a:spLocks noGrp="1"/>
          </p:cNvSpPr>
          <p:nvPr>
            <p:ph sz="half" idx="1"/>
          </p:nvPr>
        </p:nvSpPr>
        <p:spPr>
          <a:xfrm>
            <a:off x="838200" y="1825625"/>
            <a:ext cx="5181600" cy="4351338"/>
          </a:xfrm>
        </p:spPr>
        <p:txBody>
          <a:bodyPr/>
          <a:lstStyle/>
          <a:p>
            <a:r>
              <a:rPr lang="fr-FR"/>
              <a:t>Cliquez pour 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EDE5C48E-96BA-C949-8290-FB752430507B}"/>
              </a:ext>
            </a:extLst>
          </p:cNvPr>
          <p:cNvSpPr>
            <a:spLocks noGrp="1"/>
          </p:cNvSpPr>
          <p:nvPr>
            <p:ph sz="half" idx="2"/>
          </p:nvPr>
        </p:nvSpPr>
        <p:spPr>
          <a:xfrm>
            <a:off x="6172200" y="1825625"/>
            <a:ext cx="5181600" cy="4351338"/>
          </a:xfrm>
        </p:spPr>
        <p:txBody>
          <a:bodyPr/>
          <a:lstStyle/>
          <a:p>
            <a:r>
              <a:rPr lang="fr-FR"/>
              <a:t>Cliquez pour 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C7B8067C-7DB1-7349-8014-7DF5F27E3F65}"/>
              </a:ext>
            </a:extLst>
          </p:cNvPr>
          <p:cNvSpPr>
            <a:spLocks noGrp="1"/>
          </p:cNvSpPr>
          <p:nvPr>
            <p:ph type="dt" sz="half" idx="10"/>
          </p:nvPr>
        </p:nvSpPr>
        <p:spPr/>
        <p:txBody>
          <a:bodyPr/>
          <a:lstStyle/>
          <a:p>
            <a:fld id="{5586B75A-687E-405C-8A0B-8D00578BA2C3}" type="datetimeFigureOut">
              <a:rPr lang="en-US" smtClean="0"/>
              <a:pPr/>
              <a:t>4/21/22</a:t>
            </a:fld>
            <a:endParaRPr lang="en-US" dirty="0"/>
          </a:p>
        </p:txBody>
      </p:sp>
      <p:sp>
        <p:nvSpPr>
          <p:cNvPr id="6" name="Espace réservé du pied de page 5">
            <a:extLst>
              <a:ext uri="{FF2B5EF4-FFF2-40B4-BE49-F238E27FC236}">
                <a16:creationId xmlns:a16="http://schemas.microsoft.com/office/drawing/2014/main" id="{5018C7DE-CC24-DF44-B293-BD19AA65DAF2}"/>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34FFFCAC-FE19-A844-9EEF-48DFDC1FCABB}"/>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45535531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25E7B0-3E02-1E45-9143-A240F1CB9B05}"/>
              </a:ext>
            </a:extLst>
          </p:cNvPr>
          <p:cNvSpPr>
            <a:spLocks noGrp="1"/>
          </p:cNvSpPr>
          <p:nvPr>
            <p:ph type="title"/>
          </p:nvPr>
        </p:nvSpPr>
        <p:spPr>
          <a:xfrm>
            <a:off x="839788" y="365126"/>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9EB82FB-DB64-7540-B423-2AB177E85F3B}"/>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Cliquez pour 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C8F51C30-B4EE-7D4D-9263-BCA58D0E9CB8}"/>
              </a:ext>
            </a:extLst>
          </p:cNvPr>
          <p:cNvSpPr>
            <a:spLocks noGrp="1"/>
          </p:cNvSpPr>
          <p:nvPr>
            <p:ph sz="half" idx="2"/>
          </p:nvPr>
        </p:nvSpPr>
        <p:spPr>
          <a:xfrm>
            <a:off x="839789" y="2505075"/>
            <a:ext cx="5157787" cy="3684588"/>
          </a:xfrm>
        </p:spPr>
        <p:txBody>
          <a:bodyPr/>
          <a:lstStyle/>
          <a:p>
            <a:r>
              <a:rPr lang="fr-FR"/>
              <a:t>Cliquez pour 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E1035F22-8D6B-CA44-A9EA-252298AC17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Cliquez pour 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9C7B4F8A-5D61-3843-AB31-CCBADBC4CE3C}"/>
              </a:ext>
            </a:extLst>
          </p:cNvPr>
          <p:cNvSpPr>
            <a:spLocks noGrp="1"/>
          </p:cNvSpPr>
          <p:nvPr>
            <p:ph sz="quarter" idx="4"/>
          </p:nvPr>
        </p:nvSpPr>
        <p:spPr>
          <a:xfrm>
            <a:off x="6172200" y="2505075"/>
            <a:ext cx="5183188" cy="3684588"/>
          </a:xfrm>
        </p:spPr>
        <p:txBody>
          <a:bodyPr/>
          <a:lstStyle/>
          <a:p>
            <a:r>
              <a:rPr lang="fr-FR"/>
              <a:t>Cliquez pour 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D10DC4C-56CE-DB48-B041-098B8C786A6D}"/>
              </a:ext>
            </a:extLst>
          </p:cNvPr>
          <p:cNvSpPr>
            <a:spLocks noGrp="1"/>
          </p:cNvSpPr>
          <p:nvPr>
            <p:ph type="dt" sz="half" idx="10"/>
          </p:nvPr>
        </p:nvSpPr>
        <p:spPr/>
        <p:txBody>
          <a:bodyPr/>
          <a:lstStyle/>
          <a:p>
            <a:fld id="{5586B75A-687E-405C-8A0B-8D00578BA2C3}" type="datetimeFigureOut">
              <a:rPr lang="en-US" smtClean="0"/>
              <a:pPr/>
              <a:t>4/21/22</a:t>
            </a:fld>
            <a:endParaRPr lang="en-US" dirty="0"/>
          </a:p>
        </p:txBody>
      </p:sp>
      <p:sp>
        <p:nvSpPr>
          <p:cNvPr id="8" name="Espace réservé du pied de page 7">
            <a:extLst>
              <a:ext uri="{FF2B5EF4-FFF2-40B4-BE49-F238E27FC236}">
                <a16:creationId xmlns:a16="http://schemas.microsoft.com/office/drawing/2014/main" id="{DCD4EC63-A3B3-4447-909C-E8BAFF5EF5DD}"/>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1E65C0B4-1DD2-534E-A7FB-E360333D9DB0}"/>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2832022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26A596-5E1C-4747-B37D-BF418C6E406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0FA4A6D-E022-6946-807F-0D53091A9A3A}"/>
              </a:ext>
            </a:extLst>
          </p:cNvPr>
          <p:cNvSpPr>
            <a:spLocks noGrp="1"/>
          </p:cNvSpPr>
          <p:nvPr>
            <p:ph type="dt" sz="half" idx="10"/>
          </p:nvPr>
        </p:nvSpPr>
        <p:spPr/>
        <p:txBody>
          <a:bodyPr/>
          <a:lstStyle/>
          <a:p>
            <a:fld id="{5586B75A-687E-405C-8A0B-8D00578BA2C3}" type="datetimeFigureOut">
              <a:rPr lang="en-US" smtClean="0"/>
              <a:pPr/>
              <a:t>4/21/22</a:t>
            </a:fld>
            <a:endParaRPr lang="en-US" dirty="0"/>
          </a:p>
        </p:txBody>
      </p:sp>
      <p:sp>
        <p:nvSpPr>
          <p:cNvPr id="4" name="Espace réservé du pied de page 3">
            <a:extLst>
              <a:ext uri="{FF2B5EF4-FFF2-40B4-BE49-F238E27FC236}">
                <a16:creationId xmlns:a16="http://schemas.microsoft.com/office/drawing/2014/main" id="{E1FC2BF1-1AFE-BB44-B14D-D60BCEDB55A3}"/>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4730269B-6530-7143-8834-152B5B5742ED}"/>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9094999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C578534-1FAB-EE42-8125-02D8D058EDFF}"/>
              </a:ext>
            </a:extLst>
          </p:cNvPr>
          <p:cNvSpPr>
            <a:spLocks noGrp="1"/>
          </p:cNvSpPr>
          <p:nvPr>
            <p:ph type="dt" sz="half" idx="10"/>
          </p:nvPr>
        </p:nvSpPr>
        <p:spPr/>
        <p:txBody>
          <a:bodyPr/>
          <a:lstStyle/>
          <a:p>
            <a:fld id="{5586B75A-687E-405C-8A0B-8D00578BA2C3}" type="datetimeFigureOut">
              <a:rPr lang="en-US" smtClean="0"/>
              <a:pPr/>
              <a:t>4/21/22</a:t>
            </a:fld>
            <a:endParaRPr lang="en-US" dirty="0"/>
          </a:p>
        </p:txBody>
      </p:sp>
      <p:sp>
        <p:nvSpPr>
          <p:cNvPr id="3" name="Espace réservé du pied de page 2">
            <a:extLst>
              <a:ext uri="{FF2B5EF4-FFF2-40B4-BE49-F238E27FC236}">
                <a16:creationId xmlns:a16="http://schemas.microsoft.com/office/drawing/2014/main" id="{8F5EFBC0-5D91-5D40-A7AD-A216D6D81768}"/>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516DA354-DD59-F44B-98D8-9B8E0A171D3D}"/>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9096453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CAC835-9DB2-A94A-AB5F-A0B00D66471D}"/>
              </a:ext>
            </a:extLst>
          </p:cNvPr>
          <p:cNvSpPr>
            <a:spLocks noGrp="1"/>
          </p:cNvSpPr>
          <p:nvPr>
            <p:ph type="title"/>
          </p:nvPr>
        </p:nvSpPr>
        <p:spPr>
          <a:xfrm>
            <a:off x="839789"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BE9D500-8D94-B642-8E51-5BBE7926010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Cliquez pour 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732BB399-FA8A-5942-8E93-1B6AB0FE3BCA}"/>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Cliquez pour 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D4A61E99-0537-B542-997D-F00778C741E1}"/>
              </a:ext>
            </a:extLst>
          </p:cNvPr>
          <p:cNvSpPr>
            <a:spLocks noGrp="1"/>
          </p:cNvSpPr>
          <p:nvPr>
            <p:ph type="dt" sz="half" idx="10"/>
          </p:nvPr>
        </p:nvSpPr>
        <p:spPr/>
        <p:txBody>
          <a:bodyPr/>
          <a:lstStyle/>
          <a:p>
            <a:fld id="{5586B75A-687E-405C-8A0B-8D00578BA2C3}" type="datetimeFigureOut">
              <a:rPr lang="en-US" smtClean="0"/>
              <a:pPr/>
              <a:t>4/21/22</a:t>
            </a:fld>
            <a:endParaRPr lang="en-US" dirty="0"/>
          </a:p>
        </p:txBody>
      </p:sp>
      <p:sp>
        <p:nvSpPr>
          <p:cNvPr id="6" name="Espace réservé du pied de page 5">
            <a:extLst>
              <a:ext uri="{FF2B5EF4-FFF2-40B4-BE49-F238E27FC236}">
                <a16:creationId xmlns:a16="http://schemas.microsoft.com/office/drawing/2014/main" id="{FE414054-6A66-A546-8B9A-0BE4E29569CA}"/>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A20661A2-2773-9843-AEC7-3DFFAAD54EB4}"/>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6017795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313CEA-0500-6E44-BB42-75224021B6D9}"/>
              </a:ext>
            </a:extLst>
          </p:cNvPr>
          <p:cNvSpPr>
            <a:spLocks noGrp="1"/>
          </p:cNvSpPr>
          <p:nvPr>
            <p:ph type="title"/>
          </p:nvPr>
        </p:nvSpPr>
        <p:spPr>
          <a:xfrm>
            <a:off x="839789"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21BDDAD-4532-1F4B-9E66-827C428B8D84}"/>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4F28E50-DAD9-0344-A09F-A28D9C8E5DB9}"/>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Cliquez pour 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25355347-61BC-B040-A8D6-7BA128DB827F}"/>
              </a:ext>
            </a:extLst>
          </p:cNvPr>
          <p:cNvSpPr>
            <a:spLocks noGrp="1"/>
          </p:cNvSpPr>
          <p:nvPr>
            <p:ph type="dt" sz="half" idx="10"/>
          </p:nvPr>
        </p:nvSpPr>
        <p:spPr/>
        <p:txBody>
          <a:bodyPr/>
          <a:lstStyle/>
          <a:p>
            <a:fld id="{5586B75A-687E-405C-8A0B-8D00578BA2C3}" type="datetimeFigureOut">
              <a:rPr lang="en-US" smtClean="0"/>
              <a:pPr/>
              <a:t>4/21/22</a:t>
            </a:fld>
            <a:endParaRPr lang="en-US" dirty="0"/>
          </a:p>
        </p:txBody>
      </p:sp>
      <p:sp>
        <p:nvSpPr>
          <p:cNvPr id="6" name="Espace réservé du pied de page 5">
            <a:extLst>
              <a:ext uri="{FF2B5EF4-FFF2-40B4-BE49-F238E27FC236}">
                <a16:creationId xmlns:a16="http://schemas.microsoft.com/office/drawing/2014/main" id="{E93FBDEC-CF01-134B-AEC4-AF43E5D57123}"/>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A595B2C4-3908-4241-B992-6DCED1D37680}"/>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498329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057B2E-0196-4AA7-B354-0193ECB9F069}"/>
              </a:ext>
            </a:extLst>
          </p:cNvPr>
          <p:cNvSpPr>
            <a:spLocks noGrp="1"/>
          </p:cNvSpPr>
          <p:nvPr>
            <p:ph type="dt" sz="half" idx="10"/>
          </p:nvPr>
        </p:nvSpPr>
        <p:spPr/>
        <p:txBody>
          <a:bodyPr/>
          <a:lstStyle/>
          <a:p>
            <a:fld id="{644FCC6A-4B2B-4B0D-83C6-CD5A0AF0EEA5}" type="datetimeFigureOut">
              <a:rPr lang="en-US" smtClean="0"/>
              <a:t>4/21/22</a:t>
            </a:fld>
            <a:endParaRPr lang="en-US"/>
          </a:p>
        </p:txBody>
      </p:sp>
      <p:sp>
        <p:nvSpPr>
          <p:cNvPr id="3" name="Footer Placeholder 2">
            <a:extLst>
              <a:ext uri="{FF2B5EF4-FFF2-40B4-BE49-F238E27FC236}">
                <a16:creationId xmlns:a16="http://schemas.microsoft.com/office/drawing/2014/main" id="{EBB23793-20DD-4899-B3DF-363F7EE3B4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9E5E54-530A-45B1-8D75-1B416BE71251}"/>
              </a:ext>
            </a:extLst>
          </p:cNvPr>
          <p:cNvSpPr>
            <a:spLocks noGrp="1"/>
          </p:cNvSpPr>
          <p:nvPr>
            <p:ph type="sldNum" sz="quarter" idx="12"/>
          </p:nvPr>
        </p:nvSpPr>
        <p:spPr/>
        <p:txBody>
          <a:bodyPr/>
          <a:lstStyle/>
          <a:p>
            <a:fld id="{1B639CBF-0C0C-4449-92F4-D39052757CAC}" type="slidenum">
              <a:rPr lang="en-US" smtClean="0"/>
              <a:t>‹n°›</a:t>
            </a:fld>
            <a:endParaRPr lang="en-US"/>
          </a:p>
        </p:txBody>
      </p:sp>
    </p:spTree>
    <p:extLst>
      <p:ext uri="{BB962C8B-B14F-4D97-AF65-F5344CB8AC3E}">
        <p14:creationId xmlns:p14="http://schemas.microsoft.com/office/powerpoint/2010/main" val="13280931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9D6A7A-EF53-B04E-9D1D-ACCCA5BE91A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E491CA2-6B32-7F44-8977-8617D46C9D01}"/>
              </a:ext>
            </a:extLst>
          </p:cNvPr>
          <p:cNvSpPr>
            <a:spLocks noGrp="1"/>
          </p:cNvSpPr>
          <p:nvPr>
            <p:ph type="body" orient="vert" idx="1"/>
          </p:nvPr>
        </p:nvSpPr>
        <p:spPr/>
        <p:txBody>
          <a:bodyPr vert="eaVert"/>
          <a:lstStyle/>
          <a:p>
            <a:r>
              <a:rPr lang="fr-FR"/>
              <a:t>Cliquez pour 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C568C63-B7BD-2A4C-9430-4DF586195B8D}"/>
              </a:ext>
            </a:extLst>
          </p:cNvPr>
          <p:cNvSpPr>
            <a:spLocks noGrp="1"/>
          </p:cNvSpPr>
          <p:nvPr>
            <p:ph type="dt" sz="half" idx="10"/>
          </p:nvPr>
        </p:nvSpPr>
        <p:spPr/>
        <p:txBody>
          <a:bodyPr/>
          <a:lstStyle/>
          <a:p>
            <a:fld id="{5586B75A-687E-405C-8A0B-8D00578BA2C3}" type="datetimeFigureOut">
              <a:rPr lang="en-US" smtClean="0"/>
              <a:pPr/>
              <a:t>4/21/22</a:t>
            </a:fld>
            <a:endParaRPr lang="en-US" dirty="0"/>
          </a:p>
        </p:txBody>
      </p:sp>
      <p:sp>
        <p:nvSpPr>
          <p:cNvPr id="5" name="Espace réservé du pied de page 4">
            <a:extLst>
              <a:ext uri="{FF2B5EF4-FFF2-40B4-BE49-F238E27FC236}">
                <a16:creationId xmlns:a16="http://schemas.microsoft.com/office/drawing/2014/main" id="{127D29C6-F58E-8F46-A46B-3CF77F61A928}"/>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BD39A746-F205-E04F-BBCE-1730152E84C2}"/>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890909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ACBE44D-88EA-A24D-8AA8-65F73F60226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0893BC7-53C9-4E48-90CB-4B98718D4AC8}"/>
              </a:ext>
            </a:extLst>
          </p:cNvPr>
          <p:cNvSpPr>
            <a:spLocks noGrp="1"/>
          </p:cNvSpPr>
          <p:nvPr>
            <p:ph type="body" orient="vert" idx="1"/>
          </p:nvPr>
        </p:nvSpPr>
        <p:spPr>
          <a:xfrm>
            <a:off x="838200" y="365125"/>
            <a:ext cx="7734300" cy="5811838"/>
          </a:xfrm>
        </p:spPr>
        <p:txBody>
          <a:bodyPr vert="eaVert"/>
          <a:lstStyle/>
          <a:p>
            <a:r>
              <a:rPr lang="fr-FR"/>
              <a:t>Cliquez pour 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DCF240E-29E1-EC49-A85C-C8DADA7BC5D9}"/>
              </a:ext>
            </a:extLst>
          </p:cNvPr>
          <p:cNvSpPr>
            <a:spLocks noGrp="1"/>
          </p:cNvSpPr>
          <p:nvPr>
            <p:ph type="dt" sz="half" idx="10"/>
          </p:nvPr>
        </p:nvSpPr>
        <p:spPr/>
        <p:txBody>
          <a:bodyPr/>
          <a:lstStyle/>
          <a:p>
            <a:fld id="{5586B75A-687E-405C-8A0B-8D00578BA2C3}" type="datetimeFigureOut">
              <a:rPr lang="en-US" smtClean="0"/>
              <a:pPr/>
              <a:t>4/21/22</a:t>
            </a:fld>
            <a:endParaRPr lang="en-US" dirty="0"/>
          </a:p>
        </p:txBody>
      </p:sp>
      <p:sp>
        <p:nvSpPr>
          <p:cNvPr id="5" name="Espace réservé du pied de page 4">
            <a:extLst>
              <a:ext uri="{FF2B5EF4-FFF2-40B4-BE49-F238E27FC236}">
                <a16:creationId xmlns:a16="http://schemas.microsoft.com/office/drawing/2014/main" id="{EC88A75C-75E8-9F49-B153-615B2C48B944}"/>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772ED75C-D287-BD44-90EE-96258B69A6F0}"/>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97090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157441FE-D6F3-4017-B1FF-5C349DEFA7A1}" type="datetimeFigureOut">
              <a:rPr lang="en-CA" smtClean="0"/>
              <a:t>2022-04-21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1CFB7C-ADBE-4288-89C7-30F98DFB2B90}" type="slidenum">
              <a:rPr lang="en-CA" smtClean="0"/>
              <a:t>‹n°›</a:t>
            </a:fld>
            <a:endParaRPr lang="en-CA"/>
          </a:p>
        </p:txBody>
      </p:sp>
    </p:spTree>
    <p:extLst>
      <p:ext uri="{BB962C8B-B14F-4D97-AF65-F5344CB8AC3E}">
        <p14:creationId xmlns:p14="http://schemas.microsoft.com/office/powerpoint/2010/main" val="19064841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57441FE-D6F3-4017-B1FF-5C349DEFA7A1}" type="datetimeFigureOut">
              <a:rPr lang="en-CA" smtClean="0"/>
              <a:t>2022-04-21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1CFB7C-ADBE-4288-89C7-30F98DFB2B90}" type="slidenum">
              <a:rPr lang="en-CA" smtClean="0"/>
              <a:t>‹n°›</a:t>
            </a:fld>
            <a:endParaRPr lang="en-CA"/>
          </a:p>
        </p:txBody>
      </p:sp>
    </p:spTree>
    <p:extLst>
      <p:ext uri="{BB962C8B-B14F-4D97-AF65-F5344CB8AC3E}">
        <p14:creationId xmlns:p14="http://schemas.microsoft.com/office/powerpoint/2010/main" val="6388407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7441FE-D6F3-4017-B1FF-5C349DEFA7A1}" type="datetimeFigureOut">
              <a:rPr lang="en-CA" smtClean="0"/>
              <a:t>2022-04-21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1CFB7C-ADBE-4288-89C7-30F98DFB2B90}" type="slidenum">
              <a:rPr lang="en-CA" smtClean="0"/>
              <a:t>‹n°›</a:t>
            </a:fld>
            <a:endParaRPr lang="en-CA"/>
          </a:p>
        </p:txBody>
      </p:sp>
    </p:spTree>
    <p:extLst>
      <p:ext uri="{BB962C8B-B14F-4D97-AF65-F5344CB8AC3E}">
        <p14:creationId xmlns:p14="http://schemas.microsoft.com/office/powerpoint/2010/main" val="25316667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157441FE-D6F3-4017-B1FF-5C349DEFA7A1}" type="datetimeFigureOut">
              <a:rPr lang="en-CA" smtClean="0"/>
              <a:t>2022-04-21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41CFB7C-ADBE-4288-89C7-30F98DFB2B90}" type="slidenum">
              <a:rPr lang="en-CA" smtClean="0"/>
              <a:t>‹n°›</a:t>
            </a:fld>
            <a:endParaRPr lang="en-CA"/>
          </a:p>
        </p:txBody>
      </p:sp>
    </p:spTree>
    <p:extLst>
      <p:ext uri="{BB962C8B-B14F-4D97-AF65-F5344CB8AC3E}">
        <p14:creationId xmlns:p14="http://schemas.microsoft.com/office/powerpoint/2010/main" val="7656533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157441FE-D6F3-4017-B1FF-5C349DEFA7A1}" type="datetimeFigureOut">
              <a:rPr lang="en-CA" smtClean="0"/>
              <a:t>2022-04-21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41CFB7C-ADBE-4288-89C7-30F98DFB2B90}" type="slidenum">
              <a:rPr lang="en-CA" smtClean="0"/>
              <a:t>‹n°›</a:t>
            </a:fld>
            <a:endParaRPr lang="en-CA"/>
          </a:p>
        </p:txBody>
      </p:sp>
    </p:spTree>
    <p:extLst>
      <p:ext uri="{BB962C8B-B14F-4D97-AF65-F5344CB8AC3E}">
        <p14:creationId xmlns:p14="http://schemas.microsoft.com/office/powerpoint/2010/main" val="2538836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157441FE-D6F3-4017-B1FF-5C349DEFA7A1}" type="datetimeFigureOut">
              <a:rPr lang="en-CA" smtClean="0"/>
              <a:t>2022-04-21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41CFB7C-ADBE-4288-89C7-30F98DFB2B90}" type="slidenum">
              <a:rPr lang="en-CA" smtClean="0"/>
              <a:t>‹n°›</a:t>
            </a:fld>
            <a:endParaRPr lang="en-CA"/>
          </a:p>
        </p:txBody>
      </p:sp>
    </p:spTree>
    <p:extLst>
      <p:ext uri="{BB962C8B-B14F-4D97-AF65-F5344CB8AC3E}">
        <p14:creationId xmlns:p14="http://schemas.microsoft.com/office/powerpoint/2010/main" val="29386051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7441FE-D6F3-4017-B1FF-5C349DEFA7A1}" type="datetimeFigureOut">
              <a:rPr lang="en-CA" smtClean="0"/>
              <a:t>2022-04-21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41CFB7C-ADBE-4288-89C7-30F98DFB2B90}" type="slidenum">
              <a:rPr lang="en-CA" smtClean="0"/>
              <a:t>‹n°›</a:t>
            </a:fld>
            <a:endParaRPr lang="en-CA"/>
          </a:p>
        </p:txBody>
      </p:sp>
    </p:spTree>
    <p:extLst>
      <p:ext uri="{BB962C8B-B14F-4D97-AF65-F5344CB8AC3E}">
        <p14:creationId xmlns:p14="http://schemas.microsoft.com/office/powerpoint/2010/main" val="35312386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441FE-D6F3-4017-B1FF-5C349DEFA7A1}" type="datetimeFigureOut">
              <a:rPr lang="en-CA" smtClean="0"/>
              <a:t>2022-04-21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41CFB7C-ADBE-4288-89C7-30F98DFB2B90}" type="slidenum">
              <a:rPr lang="en-CA" smtClean="0"/>
              <a:t>‹n°›</a:t>
            </a:fld>
            <a:endParaRPr lang="en-CA"/>
          </a:p>
        </p:txBody>
      </p:sp>
    </p:spTree>
    <p:extLst>
      <p:ext uri="{BB962C8B-B14F-4D97-AF65-F5344CB8AC3E}">
        <p14:creationId xmlns:p14="http://schemas.microsoft.com/office/powerpoint/2010/main" val="534213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02CE-9DEE-4DFD-A903-11D02DCF16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61EFE3-3803-4071-B064-E5D09CEE21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6BF513-F15A-443F-98A5-1A5DA1235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0C52C4-3EC6-4FA2-8DBB-88E04A5B6BBB}"/>
              </a:ext>
            </a:extLst>
          </p:cNvPr>
          <p:cNvSpPr>
            <a:spLocks noGrp="1"/>
          </p:cNvSpPr>
          <p:nvPr>
            <p:ph type="dt" sz="half" idx="10"/>
          </p:nvPr>
        </p:nvSpPr>
        <p:spPr/>
        <p:txBody>
          <a:bodyPr/>
          <a:lstStyle/>
          <a:p>
            <a:fld id="{644FCC6A-4B2B-4B0D-83C6-CD5A0AF0EEA5}" type="datetimeFigureOut">
              <a:rPr lang="en-US" smtClean="0"/>
              <a:t>4/21/22</a:t>
            </a:fld>
            <a:endParaRPr lang="en-US"/>
          </a:p>
        </p:txBody>
      </p:sp>
      <p:sp>
        <p:nvSpPr>
          <p:cNvPr id="6" name="Footer Placeholder 5">
            <a:extLst>
              <a:ext uri="{FF2B5EF4-FFF2-40B4-BE49-F238E27FC236}">
                <a16:creationId xmlns:a16="http://schemas.microsoft.com/office/drawing/2014/main" id="{E5B3EEC2-D5AC-4525-BC14-DA60D6657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809FC9-528F-46A2-917E-80ED6ADF5817}"/>
              </a:ext>
            </a:extLst>
          </p:cNvPr>
          <p:cNvSpPr>
            <a:spLocks noGrp="1"/>
          </p:cNvSpPr>
          <p:nvPr>
            <p:ph type="sldNum" sz="quarter" idx="12"/>
          </p:nvPr>
        </p:nvSpPr>
        <p:spPr/>
        <p:txBody>
          <a:bodyPr/>
          <a:lstStyle/>
          <a:p>
            <a:fld id="{1B639CBF-0C0C-4449-92F4-D39052757CAC}" type="slidenum">
              <a:rPr lang="en-US" smtClean="0"/>
              <a:t>‹n°›</a:t>
            </a:fld>
            <a:endParaRPr lang="en-US"/>
          </a:p>
        </p:txBody>
      </p:sp>
    </p:spTree>
    <p:extLst>
      <p:ext uri="{BB962C8B-B14F-4D97-AF65-F5344CB8AC3E}">
        <p14:creationId xmlns:p14="http://schemas.microsoft.com/office/powerpoint/2010/main" val="12070201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441FE-D6F3-4017-B1FF-5C349DEFA7A1}" type="datetimeFigureOut">
              <a:rPr lang="en-CA" smtClean="0"/>
              <a:t>2022-04-21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41CFB7C-ADBE-4288-89C7-30F98DFB2B90}" type="slidenum">
              <a:rPr lang="en-CA" smtClean="0"/>
              <a:t>‹n°›</a:t>
            </a:fld>
            <a:endParaRPr lang="en-CA"/>
          </a:p>
        </p:txBody>
      </p:sp>
    </p:spTree>
    <p:extLst>
      <p:ext uri="{BB962C8B-B14F-4D97-AF65-F5344CB8AC3E}">
        <p14:creationId xmlns:p14="http://schemas.microsoft.com/office/powerpoint/2010/main" val="356669299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57441FE-D6F3-4017-B1FF-5C349DEFA7A1}" type="datetimeFigureOut">
              <a:rPr lang="en-CA" smtClean="0"/>
              <a:t>2022-04-21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1CFB7C-ADBE-4288-89C7-30F98DFB2B90}" type="slidenum">
              <a:rPr lang="en-CA" smtClean="0"/>
              <a:t>‹n°›</a:t>
            </a:fld>
            <a:endParaRPr lang="en-CA"/>
          </a:p>
        </p:txBody>
      </p:sp>
    </p:spTree>
    <p:extLst>
      <p:ext uri="{BB962C8B-B14F-4D97-AF65-F5344CB8AC3E}">
        <p14:creationId xmlns:p14="http://schemas.microsoft.com/office/powerpoint/2010/main" val="13886160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57441FE-D6F3-4017-B1FF-5C349DEFA7A1}" type="datetimeFigureOut">
              <a:rPr lang="en-CA" smtClean="0"/>
              <a:t>2022-04-21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1CFB7C-ADBE-4288-89C7-30F98DFB2B90}" type="slidenum">
              <a:rPr lang="en-CA" smtClean="0"/>
              <a:t>‹n°›</a:t>
            </a:fld>
            <a:endParaRPr lang="en-CA"/>
          </a:p>
        </p:txBody>
      </p:sp>
    </p:spTree>
    <p:extLst>
      <p:ext uri="{BB962C8B-B14F-4D97-AF65-F5344CB8AC3E}">
        <p14:creationId xmlns:p14="http://schemas.microsoft.com/office/powerpoint/2010/main" val="14872860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Title and 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399159" y="373380"/>
            <a:ext cx="11317751" cy="1143000"/>
          </a:xfrm>
        </p:spPr>
        <p:txBody>
          <a:bodyPr anchor="b">
            <a:normAutofit/>
          </a:bodyPr>
          <a:lstStyle>
            <a:lvl1pPr algn="l">
              <a:lnSpc>
                <a:spcPct val="90000"/>
              </a:lnSpc>
              <a:defRPr sz="4267">
                <a:solidFill>
                  <a:schemeClr val="tx2"/>
                </a:solidFill>
              </a:defRPr>
            </a:lvl1pPr>
          </a:lstStyle>
          <a:p>
            <a:r>
              <a:rPr lang="en-CA" dirty="0"/>
              <a:t>Click to edit Master title style</a:t>
            </a:r>
            <a:endParaRPr lang="en-US" dirty="0"/>
          </a:p>
        </p:txBody>
      </p:sp>
      <p:sp>
        <p:nvSpPr>
          <p:cNvPr id="3" name="Content Placeholder 2"/>
          <p:cNvSpPr>
            <a:spLocks noGrp="1"/>
          </p:cNvSpPr>
          <p:nvPr>
            <p:ph idx="1"/>
          </p:nvPr>
        </p:nvSpPr>
        <p:spPr>
          <a:xfrm>
            <a:off x="401395" y="1642533"/>
            <a:ext cx="5363439" cy="4525963"/>
          </a:xfrm>
        </p:spPr>
        <p:txBody>
          <a:bodyPr>
            <a:noAutofit/>
          </a:bodyPr>
          <a:lstStyle>
            <a:lvl1pPr marL="0" indent="0">
              <a:lnSpc>
                <a:spcPct val="95000"/>
              </a:lnSpc>
              <a:spcBef>
                <a:spcPts val="0"/>
              </a:spcBef>
              <a:spcAft>
                <a:spcPts val="1067"/>
              </a:spcAft>
              <a:buNone/>
              <a:defRPr sz="3200">
                <a:solidFill>
                  <a:schemeClr val="accent4"/>
                </a:solidFill>
              </a:defRPr>
            </a:lvl1pPr>
            <a:lvl2pPr marL="304792" indent="-304792">
              <a:lnSpc>
                <a:spcPct val="95000"/>
              </a:lnSpc>
              <a:spcBef>
                <a:spcPts val="0"/>
              </a:spcBef>
              <a:spcAft>
                <a:spcPts val="800"/>
              </a:spcAft>
              <a:buClr>
                <a:schemeClr val="accent5"/>
              </a:buClr>
              <a:buSzPct val="110000"/>
              <a:buFont typeface="Arial"/>
              <a:buChar char="•"/>
              <a:defRPr sz="3200">
                <a:solidFill>
                  <a:srgbClr val="000000"/>
                </a:solidFill>
              </a:defRPr>
            </a:lvl2pPr>
            <a:lvl3pPr marL="611702" indent="-304792">
              <a:lnSpc>
                <a:spcPct val="95000"/>
              </a:lnSpc>
              <a:spcBef>
                <a:spcPts val="0"/>
              </a:spcBef>
              <a:spcAft>
                <a:spcPts val="800"/>
              </a:spcAft>
              <a:buClr>
                <a:schemeClr val="accent3"/>
              </a:buClr>
              <a:buSzPct val="110000"/>
              <a:buFont typeface="Arial"/>
              <a:buChar char="•"/>
              <a:defRPr sz="2933">
                <a:solidFill>
                  <a:srgbClr val="000000"/>
                </a:solidFill>
              </a:defRPr>
            </a:lvl3pPr>
            <a:lvl4pPr marL="916494" indent="-304792">
              <a:lnSpc>
                <a:spcPct val="95000"/>
              </a:lnSpc>
              <a:spcBef>
                <a:spcPts val="0"/>
              </a:spcBef>
              <a:spcAft>
                <a:spcPts val="800"/>
              </a:spcAft>
              <a:buClr>
                <a:schemeClr val="accent2"/>
              </a:buClr>
              <a:buSzPct val="110000"/>
              <a:buFont typeface="Arial"/>
              <a:buChar char="•"/>
              <a:defRPr sz="2667">
                <a:solidFill>
                  <a:srgbClr val="000000"/>
                </a:solidFill>
              </a:defRPr>
            </a:lvl4pPr>
            <a:lvl5pPr marL="1219170" indent="-304792">
              <a:lnSpc>
                <a:spcPct val="95000"/>
              </a:lnSpc>
              <a:spcBef>
                <a:spcPts val="0"/>
              </a:spcBef>
              <a:spcAft>
                <a:spcPts val="800"/>
              </a:spcAft>
              <a:buClr>
                <a:schemeClr val="accent6"/>
              </a:buClr>
              <a:defRPr sz="2400">
                <a:solidFill>
                  <a:srgbClr val="000000"/>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Text Placeholder 7"/>
          <p:cNvSpPr>
            <a:spLocks noGrp="1"/>
          </p:cNvSpPr>
          <p:nvPr>
            <p:ph type="body" sz="quarter" idx="10"/>
          </p:nvPr>
        </p:nvSpPr>
        <p:spPr>
          <a:xfrm>
            <a:off x="5904089" y="1642533"/>
            <a:ext cx="5802019" cy="4531784"/>
          </a:xfrm>
        </p:spPr>
        <p:txBody>
          <a:bodyPr>
            <a:noAutofit/>
          </a:bodyPr>
          <a:lstStyle>
            <a:lvl1pPr>
              <a:defRPr sz="3200">
                <a:solidFill>
                  <a:schemeClr val="accent4"/>
                </a:solidFill>
              </a:defRPr>
            </a:lvl1pPr>
            <a:lvl2pPr>
              <a:buSzPct val="120000"/>
              <a:defRPr sz="3200">
                <a:solidFill>
                  <a:srgbClr val="000000"/>
                </a:solidFill>
              </a:defRPr>
            </a:lvl2pPr>
            <a:lvl3pPr marL="611702" indent="-304792">
              <a:buSzPct val="110000"/>
              <a:buFont typeface="Arial"/>
              <a:buChar char="•"/>
              <a:defRPr sz="2933">
                <a:solidFill>
                  <a:srgbClr val="000000"/>
                </a:solidFill>
              </a:defRPr>
            </a:lvl3pPr>
            <a:lvl4pPr>
              <a:buClr>
                <a:schemeClr val="accent2"/>
              </a:buClr>
              <a:defRPr sz="2667">
                <a:solidFill>
                  <a:srgbClr val="000000"/>
                </a:solidFill>
              </a:defRPr>
            </a:lvl4pPr>
            <a:lvl5pPr>
              <a:defRPr sz="2400">
                <a:solidFill>
                  <a:srgbClr val="000000"/>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0812034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dirty="0"/>
              <a:t>&lt;Title &amp; content layout&gt;</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74D97F68-CC38-3C48-B083-3B4A1457065E}" type="slidenum">
              <a:rPr lang="en-US" smtClean="0"/>
              <a:pPr/>
              <a:t>‹n°›</a:t>
            </a:fld>
            <a:endParaRPr lang="en-US"/>
          </a:p>
        </p:txBody>
      </p:sp>
      <p:pic>
        <p:nvPicPr>
          <p:cNvPr id="8" name="Picture 7">
            <a:extLst>
              <a:ext uri="{FF2B5EF4-FFF2-40B4-BE49-F238E27FC236}">
                <a16:creationId xmlns:a16="http://schemas.microsoft.com/office/drawing/2014/main" id="{C8B18A24-292D-412F-96A7-9FCCD67B4F0D}"/>
              </a:ext>
            </a:extLst>
          </p:cNvPr>
          <p:cNvPicPr>
            <a:picLocks noChangeAspect="1"/>
          </p:cNvPicPr>
          <p:nvPr userDrawn="1"/>
        </p:nvPicPr>
        <p:blipFill>
          <a:blip r:embed="rId2"/>
          <a:stretch>
            <a:fillRect/>
          </a:stretch>
        </p:blipFill>
        <p:spPr>
          <a:xfrm>
            <a:off x="8292683" y="5962331"/>
            <a:ext cx="2640907" cy="1006299"/>
          </a:xfrm>
          <a:prstGeom prst="rect">
            <a:avLst/>
          </a:prstGeom>
        </p:spPr>
      </p:pic>
    </p:spTree>
    <p:extLst>
      <p:ext uri="{BB962C8B-B14F-4D97-AF65-F5344CB8AC3E}">
        <p14:creationId xmlns:p14="http://schemas.microsoft.com/office/powerpoint/2010/main" val="534644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A469AE-F407-F245-87CE-E3D55ECF09E1}"/>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792D3894-3D38-1F4A-BC7C-C2905782B4B9}"/>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536A8372-D6B4-9042-8137-8E83E0E5461D}"/>
              </a:ext>
            </a:extLst>
          </p:cNvPr>
          <p:cNvSpPr>
            <a:spLocks noGrp="1"/>
          </p:cNvSpPr>
          <p:nvPr>
            <p:ph type="dt" sz="half" idx="10"/>
          </p:nvPr>
        </p:nvSpPr>
        <p:spPr/>
        <p:txBody>
          <a:bodyPr/>
          <a:lstStyle/>
          <a:p>
            <a:fld id="{D9EE4A93-BA73-0C40-B285-788BD7E1E8F4}" type="datetimeFigureOut">
              <a:rPr lang="fr-CA" smtClean="0"/>
              <a:t>2022-04-21</a:t>
            </a:fld>
            <a:endParaRPr lang="fr-CA"/>
          </a:p>
        </p:txBody>
      </p:sp>
      <p:sp>
        <p:nvSpPr>
          <p:cNvPr id="5" name="Espace réservé du pied de page 4">
            <a:extLst>
              <a:ext uri="{FF2B5EF4-FFF2-40B4-BE49-F238E27FC236}">
                <a16:creationId xmlns:a16="http://schemas.microsoft.com/office/drawing/2014/main" id="{DE95F4E3-7B8B-9F47-AFB6-7805C2E5251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5B8C5D8-FCF0-8245-AEC3-C29A6B2EC839}"/>
              </a:ext>
            </a:extLst>
          </p:cNvPr>
          <p:cNvSpPr>
            <a:spLocks noGrp="1"/>
          </p:cNvSpPr>
          <p:nvPr>
            <p:ph type="sldNum" sz="quarter" idx="12"/>
          </p:nvPr>
        </p:nvSpPr>
        <p:spPr/>
        <p:txBody>
          <a:bodyPr/>
          <a:lstStyle/>
          <a:p>
            <a:fld id="{EF5EC54B-9D70-7A4F-B8C8-F62A42B3F5ED}" type="slidenum">
              <a:rPr lang="fr-CA" smtClean="0"/>
              <a:t>‹n°›</a:t>
            </a:fld>
            <a:endParaRPr lang="fr-CA"/>
          </a:p>
        </p:txBody>
      </p:sp>
    </p:spTree>
    <p:extLst>
      <p:ext uri="{BB962C8B-B14F-4D97-AF65-F5344CB8AC3E}">
        <p14:creationId xmlns:p14="http://schemas.microsoft.com/office/powerpoint/2010/main" val="2448738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B9B7B-DE89-41AB-BD21-B04D808AD1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203A10-D545-448F-BE62-232F4ABD80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60FBC6-9511-4876-8E03-53229A426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98615A-5E99-4B90-A5D6-92E6A5FEEAC1}"/>
              </a:ext>
            </a:extLst>
          </p:cNvPr>
          <p:cNvSpPr>
            <a:spLocks noGrp="1"/>
          </p:cNvSpPr>
          <p:nvPr>
            <p:ph type="dt" sz="half" idx="10"/>
          </p:nvPr>
        </p:nvSpPr>
        <p:spPr/>
        <p:txBody>
          <a:bodyPr/>
          <a:lstStyle/>
          <a:p>
            <a:fld id="{644FCC6A-4B2B-4B0D-83C6-CD5A0AF0EEA5}" type="datetimeFigureOut">
              <a:rPr lang="en-US" smtClean="0"/>
              <a:t>4/21/22</a:t>
            </a:fld>
            <a:endParaRPr lang="en-US"/>
          </a:p>
        </p:txBody>
      </p:sp>
      <p:sp>
        <p:nvSpPr>
          <p:cNvPr id="6" name="Footer Placeholder 5">
            <a:extLst>
              <a:ext uri="{FF2B5EF4-FFF2-40B4-BE49-F238E27FC236}">
                <a16:creationId xmlns:a16="http://schemas.microsoft.com/office/drawing/2014/main" id="{DB12DEB9-16BA-4E24-B74B-976FBFFC57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43F44D-0474-4513-A360-27A50674A327}"/>
              </a:ext>
            </a:extLst>
          </p:cNvPr>
          <p:cNvSpPr>
            <a:spLocks noGrp="1"/>
          </p:cNvSpPr>
          <p:nvPr>
            <p:ph type="sldNum" sz="quarter" idx="12"/>
          </p:nvPr>
        </p:nvSpPr>
        <p:spPr/>
        <p:txBody>
          <a:bodyPr/>
          <a:lstStyle/>
          <a:p>
            <a:fld id="{1B639CBF-0C0C-4449-92F4-D39052757CAC}" type="slidenum">
              <a:rPr lang="en-US" smtClean="0"/>
              <a:t>‹n°›</a:t>
            </a:fld>
            <a:endParaRPr lang="en-US"/>
          </a:p>
        </p:txBody>
      </p:sp>
    </p:spTree>
    <p:extLst>
      <p:ext uri="{BB962C8B-B14F-4D97-AF65-F5344CB8AC3E}">
        <p14:creationId xmlns:p14="http://schemas.microsoft.com/office/powerpoint/2010/main" val="189023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5FCB9-2D78-404F-A1A9-68BB174818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9A8F0-44F1-4827-99F9-EE3E9A5DF5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1B61E-8752-415C-9B38-2E0292D2D6B6}"/>
              </a:ext>
            </a:extLst>
          </p:cNvPr>
          <p:cNvSpPr>
            <a:spLocks noGrp="1"/>
          </p:cNvSpPr>
          <p:nvPr>
            <p:ph type="dt" sz="half" idx="10"/>
          </p:nvPr>
        </p:nvSpPr>
        <p:spPr/>
        <p:txBody>
          <a:bodyPr/>
          <a:lstStyle/>
          <a:p>
            <a:fld id="{644FCC6A-4B2B-4B0D-83C6-CD5A0AF0EEA5}" type="datetimeFigureOut">
              <a:rPr lang="en-US" smtClean="0"/>
              <a:t>4/21/22</a:t>
            </a:fld>
            <a:endParaRPr lang="en-US"/>
          </a:p>
        </p:txBody>
      </p:sp>
      <p:sp>
        <p:nvSpPr>
          <p:cNvPr id="5" name="Footer Placeholder 4">
            <a:extLst>
              <a:ext uri="{FF2B5EF4-FFF2-40B4-BE49-F238E27FC236}">
                <a16:creationId xmlns:a16="http://schemas.microsoft.com/office/drawing/2014/main" id="{8A7B720D-F44C-4B88-A849-8E8B8DFBE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AE879C-D2EC-47FD-BD3F-52BCE00E4AB3}"/>
              </a:ext>
            </a:extLst>
          </p:cNvPr>
          <p:cNvSpPr>
            <a:spLocks noGrp="1"/>
          </p:cNvSpPr>
          <p:nvPr>
            <p:ph type="sldNum" sz="quarter" idx="12"/>
          </p:nvPr>
        </p:nvSpPr>
        <p:spPr/>
        <p:txBody>
          <a:bodyPr/>
          <a:lstStyle/>
          <a:p>
            <a:fld id="{1B639CBF-0C0C-4449-92F4-D39052757CAC}" type="slidenum">
              <a:rPr lang="en-US" smtClean="0"/>
              <a:t>‹n°›</a:t>
            </a:fld>
            <a:endParaRPr lang="en-US"/>
          </a:p>
        </p:txBody>
      </p:sp>
    </p:spTree>
    <p:extLst>
      <p:ext uri="{BB962C8B-B14F-4D97-AF65-F5344CB8AC3E}">
        <p14:creationId xmlns:p14="http://schemas.microsoft.com/office/powerpoint/2010/main" val="3993008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35C049-BEA7-4BEE-A6B7-E989742426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E15427-806A-48EE-9B4F-4A0FC9DED1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7F872-18B7-4F76-82AB-50FEDD50A8DE}"/>
              </a:ext>
            </a:extLst>
          </p:cNvPr>
          <p:cNvSpPr>
            <a:spLocks noGrp="1"/>
          </p:cNvSpPr>
          <p:nvPr>
            <p:ph type="dt" sz="half" idx="10"/>
          </p:nvPr>
        </p:nvSpPr>
        <p:spPr/>
        <p:txBody>
          <a:bodyPr/>
          <a:lstStyle/>
          <a:p>
            <a:fld id="{644FCC6A-4B2B-4B0D-83C6-CD5A0AF0EEA5}" type="datetimeFigureOut">
              <a:rPr lang="en-US" smtClean="0"/>
              <a:t>4/21/22</a:t>
            </a:fld>
            <a:endParaRPr lang="en-US"/>
          </a:p>
        </p:txBody>
      </p:sp>
      <p:sp>
        <p:nvSpPr>
          <p:cNvPr id="5" name="Footer Placeholder 4">
            <a:extLst>
              <a:ext uri="{FF2B5EF4-FFF2-40B4-BE49-F238E27FC236}">
                <a16:creationId xmlns:a16="http://schemas.microsoft.com/office/drawing/2014/main" id="{A535B2F9-6167-4869-BE9C-794A401B8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6225C-4E89-4BF1-84F1-76801787F235}"/>
              </a:ext>
            </a:extLst>
          </p:cNvPr>
          <p:cNvSpPr>
            <a:spLocks noGrp="1"/>
          </p:cNvSpPr>
          <p:nvPr>
            <p:ph type="sldNum" sz="quarter" idx="12"/>
          </p:nvPr>
        </p:nvSpPr>
        <p:spPr/>
        <p:txBody>
          <a:bodyPr/>
          <a:lstStyle/>
          <a:p>
            <a:fld id="{1B639CBF-0C0C-4449-92F4-D39052757CAC}" type="slidenum">
              <a:rPr lang="en-US" smtClean="0"/>
              <a:t>‹n°›</a:t>
            </a:fld>
            <a:endParaRPr lang="en-US"/>
          </a:p>
        </p:txBody>
      </p:sp>
    </p:spTree>
    <p:extLst>
      <p:ext uri="{BB962C8B-B14F-4D97-AF65-F5344CB8AC3E}">
        <p14:creationId xmlns:p14="http://schemas.microsoft.com/office/powerpoint/2010/main" val="3242836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5B55311-AD6D-7A4E-9816-B2E2653E7610}" type="datetimeFigureOut">
              <a:rPr lang="fr-FR" smtClean="0"/>
              <a:t>21/04/2022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2973739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B55311-AD6D-7A4E-9816-B2E2653E7610}" type="datetimeFigureOut">
              <a:rPr lang="fr-FR" smtClean="0"/>
              <a:t>21/04/2022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234694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5B55311-AD6D-7A4E-9816-B2E2653E7610}" type="datetimeFigureOut">
              <a:rPr lang="fr-FR" smtClean="0"/>
              <a:t>21/04/2022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3876573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5B55311-AD6D-7A4E-9816-B2E2653E7610}" type="datetimeFigureOut">
              <a:rPr lang="fr-FR" smtClean="0"/>
              <a:t>21/04/2022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2784238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5B55311-AD6D-7A4E-9816-B2E2653E7610}" type="datetimeFigureOut">
              <a:rPr lang="fr-FR" smtClean="0"/>
              <a:t>21/04/2022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1694490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5B55311-AD6D-7A4E-9816-B2E2653E7610}" type="datetimeFigureOut">
              <a:rPr lang="fr-FR" smtClean="0"/>
              <a:t>21/04/2022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704773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B55311-AD6D-7A4E-9816-B2E2653E7610}" type="datetimeFigureOut">
              <a:rPr lang="fr-FR" smtClean="0"/>
              <a:t>21/04/2022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4166262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438F16-7D55-C14E-9396-B159EC992B78}"/>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p>
        </p:txBody>
      </p:sp>
      <p:sp>
        <p:nvSpPr>
          <p:cNvPr id="3" name="Espace réservé du texte 2">
            <a:extLst>
              <a:ext uri="{FF2B5EF4-FFF2-40B4-BE49-F238E27FC236}">
                <a16:creationId xmlns:a16="http://schemas.microsoft.com/office/drawing/2014/main" id="{C79FBCAB-09C4-FF4B-8E0E-B89AD353EA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7E425121-977F-854E-B37A-B747073E1484}"/>
              </a:ext>
            </a:extLst>
          </p:cNvPr>
          <p:cNvSpPr>
            <a:spLocks noGrp="1"/>
          </p:cNvSpPr>
          <p:nvPr>
            <p:ph type="dt" sz="half" idx="10"/>
          </p:nvPr>
        </p:nvSpPr>
        <p:spPr/>
        <p:txBody>
          <a:bodyPr/>
          <a:lstStyle/>
          <a:p>
            <a:fld id="{D9EE4A93-BA73-0C40-B285-788BD7E1E8F4}" type="datetimeFigureOut">
              <a:rPr lang="fr-CA" smtClean="0"/>
              <a:t>2022-04-21</a:t>
            </a:fld>
            <a:endParaRPr lang="fr-CA"/>
          </a:p>
        </p:txBody>
      </p:sp>
      <p:sp>
        <p:nvSpPr>
          <p:cNvPr id="5" name="Espace réservé du pied de page 4">
            <a:extLst>
              <a:ext uri="{FF2B5EF4-FFF2-40B4-BE49-F238E27FC236}">
                <a16:creationId xmlns:a16="http://schemas.microsoft.com/office/drawing/2014/main" id="{91A3AD94-FC74-4A4C-B7F3-03561D421C9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2FFCC4A-C836-2448-AC65-18E33FA201CA}"/>
              </a:ext>
            </a:extLst>
          </p:cNvPr>
          <p:cNvSpPr>
            <a:spLocks noGrp="1"/>
          </p:cNvSpPr>
          <p:nvPr>
            <p:ph type="sldNum" sz="quarter" idx="12"/>
          </p:nvPr>
        </p:nvSpPr>
        <p:spPr/>
        <p:txBody>
          <a:bodyPr/>
          <a:lstStyle/>
          <a:p>
            <a:fld id="{EF5EC54B-9D70-7A4F-B8C8-F62A42B3F5ED}" type="slidenum">
              <a:rPr lang="fr-CA" smtClean="0"/>
              <a:t>‹n°›</a:t>
            </a:fld>
            <a:endParaRPr lang="fr-CA"/>
          </a:p>
        </p:txBody>
      </p:sp>
    </p:spTree>
    <p:extLst>
      <p:ext uri="{BB962C8B-B14F-4D97-AF65-F5344CB8AC3E}">
        <p14:creationId xmlns:p14="http://schemas.microsoft.com/office/powerpoint/2010/main" val="2475698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5B55311-AD6D-7A4E-9816-B2E2653E7610}" type="datetimeFigureOut">
              <a:rPr lang="fr-FR" smtClean="0"/>
              <a:t>21/04/2022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1963753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5B55311-AD6D-7A4E-9816-B2E2653E7610}" type="datetimeFigureOut">
              <a:rPr lang="fr-FR" smtClean="0"/>
              <a:t>21/04/2022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2517963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B55311-AD6D-7A4E-9816-B2E2653E7610}" type="datetimeFigureOut">
              <a:rPr lang="fr-FR" smtClean="0"/>
              <a:t>21/04/2022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3684490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B55311-AD6D-7A4E-9816-B2E2653E7610}" type="datetimeFigureOut">
              <a:rPr lang="fr-FR" smtClean="0"/>
              <a:t>21/04/2022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779386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No Content">
    <p:spTree>
      <p:nvGrpSpPr>
        <p:cNvPr id="1" name=""/>
        <p:cNvGrpSpPr/>
        <p:nvPr/>
      </p:nvGrpSpPr>
      <p:grpSpPr>
        <a:xfrm>
          <a:off x="0" y="0"/>
          <a:ext cx="0" cy="0"/>
          <a:chOff x="0" y="0"/>
          <a:chExt cx="0" cy="0"/>
        </a:xfrm>
      </p:grpSpPr>
      <p:sp>
        <p:nvSpPr>
          <p:cNvPr id="3" name="Title 2"/>
          <p:cNvSpPr>
            <a:spLocks noGrp="1"/>
          </p:cNvSpPr>
          <p:nvPr>
            <p:ph type="title"/>
          </p:nvPr>
        </p:nvSpPr>
        <p:spPr>
          <a:xfrm>
            <a:off x="812800" y="228600"/>
            <a:ext cx="10871200" cy="990600"/>
          </a:xfrm>
          <a:prstGeom prst="rect">
            <a:avLst/>
          </a:prstGeom>
        </p:spPr>
        <p:txBody>
          <a:bodyPr/>
          <a:lstStyle/>
          <a:p>
            <a:r>
              <a:rPr lang="en-US"/>
              <a:t>Click to edit Master title style</a:t>
            </a:r>
          </a:p>
        </p:txBody>
      </p:sp>
      <p:sp>
        <p:nvSpPr>
          <p:cNvPr id="5" name="Text Placeholder 6"/>
          <p:cNvSpPr>
            <a:spLocks noGrp="1"/>
          </p:cNvSpPr>
          <p:nvPr>
            <p:ph type="body" sz="quarter" idx="11" hasCustomPrompt="1"/>
          </p:nvPr>
        </p:nvSpPr>
        <p:spPr bwMode="gray">
          <a:xfrm>
            <a:off x="493188" y="6501544"/>
            <a:ext cx="9417049" cy="193899"/>
          </a:xfrm>
          <a:prstGeom prst="rect">
            <a:avLst/>
          </a:prstGeom>
        </p:spPr>
        <p:txBody>
          <a:bodyPr anchor="b" anchorCtr="0">
            <a:spAutoFit/>
          </a:bodyPr>
          <a:lstStyle>
            <a:lvl1pPr marL="84533" indent="-84533">
              <a:lnSpc>
                <a:spcPct val="88000"/>
              </a:lnSpc>
              <a:spcBef>
                <a:spcPts val="90"/>
              </a:spcBef>
              <a:buNone/>
              <a:tabLst>
                <a:tab pos="84533" algn="l"/>
              </a:tabLst>
              <a:defRPr sz="750"/>
            </a:lvl1pPr>
            <a:lvl2pPr marL="342892" indent="0">
              <a:buNone/>
              <a:defRPr/>
            </a:lvl2pPr>
            <a:lvl3pPr marL="685784" indent="0">
              <a:buNone/>
              <a:defRPr/>
            </a:lvl3pPr>
            <a:lvl4pPr marL="944142" indent="0">
              <a:buNone/>
              <a:defRPr/>
            </a:lvl4pPr>
            <a:lvl5pPr marL="1244173" indent="0">
              <a:buNone/>
              <a:defRPr/>
            </a:lvl5pPr>
          </a:lstStyle>
          <a:p>
            <a:pPr lvl="0"/>
            <a:r>
              <a:rPr lang="en-US" dirty="0"/>
              <a:t>Click to edit Source</a:t>
            </a:r>
          </a:p>
        </p:txBody>
      </p:sp>
      <p:sp>
        <p:nvSpPr>
          <p:cNvPr id="6" name="Slide Number Placeholder 5"/>
          <p:cNvSpPr>
            <a:spLocks noGrp="1"/>
          </p:cNvSpPr>
          <p:nvPr>
            <p:ph type="sldNum" sz="quarter" idx="4"/>
          </p:nvPr>
        </p:nvSpPr>
        <p:spPr>
          <a:xfrm>
            <a:off x="11187562" y="6448982"/>
            <a:ext cx="521841" cy="246461"/>
          </a:xfrm>
          <a:prstGeom prst="rect">
            <a:avLst/>
          </a:prstGeom>
        </p:spPr>
        <p:txBody>
          <a:bodyPr vert="horz" lIns="91440" tIns="45720" rIns="0" bIns="45720" rtlCol="0" anchor="b"/>
          <a:lstStyle>
            <a:lvl1pPr algn="r">
              <a:defRPr sz="750">
                <a:solidFill>
                  <a:schemeClr val="tx1"/>
                </a:solidFill>
              </a:defRPr>
            </a:lvl1pPr>
          </a:lstStyle>
          <a:p>
            <a:fld id="{FA3DE67B-C475-494C-ADB7-53279B401668}" type="slidenum">
              <a:rPr lang="en-US" smtClean="0">
                <a:solidFill>
                  <a:prstClr val="black"/>
                </a:solidFill>
              </a:rPr>
              <a:pPr/>
              <a:t>‹n°›</a:t>
            </a:fld>
            <a:endParaRPr lang="en-US" dirty="0">
              <a:solidFill>
                <a:prstClr val="black"/>
              </a:solidFill>
            </a:endParaRPr>
          </a:p>
        </p:txBody>
      </p:sp>
    </p:spTree>
    <p:extLst>
      <p:ext uri="{BB962C8B-B14F-4D97-AF65-F5344CB8AC3E}">
        <p14:creationId xmlns:p14="http://schemas.microsoft.com/office/powerpoint/2010/main" val="3925362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ouble Line Header">
    <p:spTree>
      <p:nvGrpSpPr>
        <p:cNvPr id="1" name=""/>
        <p:cNvGrpSpPr/>
        <p:nvPr/>
      </p:nvGrpSpPr>
      <p:grpSpPr>
        <a:xfrm>
          <a:off x="0" y="0"/>
          <a:ext cx="0" cy="0"/>
          <a:chOff x="0" y="0"/>
          <a:chExt cx="0" cy="0"/>
        </a:xfrm>
      </p:grpSpPr>
      <p:sp>
        <p:nvSpPr>
          <p:cNvPr id="2" name="Title 1"/>
          <p:cNvSpPr>
            <a:spLocks noGrp="1"/>
          </p:cNvSpPr>
          <p:nvPr>
            <p:ph type="ctrTitle"/>
          </p:nvPr>
        </p:nvSpPr>
        <p:spPr>
          <a:xfrm>
            <a:off x="479426" y="216000"/>
            <a:ext cx="11233149" cy="1440000"/>
          </a:xfrm>
          <a:prstGeom prst="rect">
            <a:avLst/>
          </a:prstGeom>
        </p:spPr>
        <p:txBody>
          <a:bodyPr anchor="ctr" anchorCtr="0"/>
          <a:lstStyle>
            <a:lvl1pPr algn="l">
              <a:defRPr sz="2250" b="1">
                <a:solidFill>
                  <a:srgbClr val="002564"/>
                </a:solidFill>
                <a:latin typeface="+mn-lt"/>
              </a:defRPr>
            </a:lvl1pPr>
          </a:lstStyle>
          <a:p>
            <a:r>
              <a:rPr lang="en-US" dirty="0"/>
              <a:t>Click to edit Master title style</a:t>
            </a:r>
          </a:p>
        </p:txBody>
      </p:sp>
      <p:sp>
        <p:nvSpPr>
          <p:cNvPr id="3" name="Subtitle 2"/>
          <p:cNvSpPr>
            <a:spLocks noGrp="1"/>
          </p:cNvSpPr>
          <p:nvPr>
            <p:ph type="subTitle" idx="1"/>
          </p:nvPr>
        </p:nvSpPr>
        <p:spPr>
          <a:xfrm>
            <a:off x="479426" y="1656000"/>
            <a:ext cx="11233149" cy="4015088"/>
          </a:xfrm>
          <a:prstGeom prst="rect">
            <a:avLst/>
          </a:prstGeom>
        </p:spPr>
        <p:txBody>
          <a:bodyPr/>
          <a:lstStyle>
            <a:lvl1pPr marL="467916" indent="-266700" algn="l">
              <a:lnSpc>
                <a:spcPts val="1725"/>
              </a:lnSpc>
              <a:spcBef>
                <a:spcPts val="0"/>
              </a:spcBef>
              <a:spcAft>
                <a:spcPts val="600"/>
              </a:spcAft>
              <a:buClr>
                <a:srgbClr val="33A9DA"/>
              </a:buClr>
              <a:buFont typeface="Arial" charset="0"/>
              <a:buChar char="•"/>
              <a:tabLst/>
              <a:defRPr sz="1500">
                <a:solidFill>
                  <a:srgbClr val="3C3C3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Slide Number Placeholder 5"/>
          <p:cNvSpPr>
            <a:spLocks noGrp="1"/>
          </p:cNvSpPr>
          <p:nvPr>
            <p:ph type="sldNum" sz="quarter" idx="12"/>
          </p:nvPr>
        </p:nvSpPr>
        <p:spPr>
          <a:xfrm>
            <a:off x="11712577" y="6509856"/>
            <a:ext cx="479425" cy="360000"/>
          </a:xfrm>
          <a:prstGeom prst="rect">
            <a:avLst/>
          </a:prstGeom>
        </p:spPr>
        <p:txBody>
          <a:bodyPr/>
          <a:lstStyle>
            <a:lvl1pPr algn="ctr">
              <a:defRPr sz="1050">
                <a:solidFill>
                  <a:schemeClr val="bg1"/>
                </a:solidFill>
              </a:defRPr>
            </a:lvl1pPr>
          </a:lstStyle>
          <a:p>
            <a:fld id="{466E392B-BDBE-4746-BE1F-3D61EB05AC9E}" type="slidenum">
              <a:rPr lang="en-US" smtClean="0">
                <a:solidFill>
                  <a:srgbClr val="FFFFFF"/>
                </a:solidFill>
              </a:rPr>
              <a:pPr/>
              <a:t>‹n°›</a:t>
            </a:fld>
            <a:endParaRPr lang="en-US" dirty="0">
              <a:solidFill>
                <a:srgbClr val="FFFFFF"/>
              </a:solidFill>
            </a:endParaRPr>
          </a:p>
        </p:txBody>
      </p:sp>
      <p:sp>
        <p:nvSpPr>
          <p:cNvPr id="8" name="Text Placeholder 7"/>
          <p:cNvSpPr>
            <a:spLocks noGrp="1"/>
          </p:cNvSpPr>
          <p:nvPr>
            <p:ph type="body" sz="quarter" idx="13"/>
          </p:nvPr>
        </p:nvSpPr>
        <p:spPr>
          <a:xfrm>
            <a:off x="479426" y="5671088"/>
            <a:ext cx="11233151" cy="988912"/>
          </a:xfrm>
          <a:prstGeom prst="rect">
            <a:avLst/>
          </a:prstGeom>
        </p:spPr>
        <p:txBody>
          <a:bodyPr anchor="b" anchorCtr="0"/>
          <a:lstStyle>
            <a:lvl1pPr marL="0" indent="0" algn="l">
              <a:lnSpc>
                <a:spcPct val="100000"/>
              </a:lnSpc>
              <a:spcBef>
                <a:spcPts val="0"/>
              </a:spcBef>
              <a:spcAft>
                <a:spcPts val="450"/>
              </a:spcAft>
              <a:buNone/>
              <a:defRPr sz="675">
                <a:solidFill>
                  <a:schemeClr val="bg1">
                    <a:lumMod val="50000"/>
                  </a:schemeClr>
                </a:solidFill>
              </a:defRPr>
            </a:lvl1pPr>
            <a:lvl2pPr marL="342900" indent="0">
              <a:buNone/>
              <a:defRPr sz="675">
                <a:solidFill>
                  <a:schemeClr val="bg1">
                    <a:lumMod val="50000"/>
                  </a:schemeClr>
                </a:solidFill>
              </a:defRPr>
            </a:lvl2pPr>
            <a:lvl3pPr marL="685800" indent="0">
              <a:buNone/>
              <a:defRPr sz="675">
                <a:solidFill>
                  <a:schemeClr val="bg1">
                    <a:lumMod val="50000"/>
                  </a:schemeClr>
                </a:solidFill>
              </a:defRPr>
            </a:lvl3pPr>
            <a:lvl4pPr marL="1028700" indent="0">
              <a:buNone/>
              <a:defRPr sz="675">
                <a:solidFill>
                  <a:schemeClr val="bg1">
                    <a:lumMod val="50000"/>
                  </a:schemeClr>
                </a:solidFill>
              </a:defRPr>
            </a:lvl4pPr>
            <a:lvl5pPr marL="1371600" indent="0">
              <a:buNone/>
              <a:defRPr sz="675">
                <a:solidFill>
                  <a:schemeClr val="bg1">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1693963910"/>
      </p:ext>
    </p:extLst>
  </p:cSld>
  <p:clrMapOvr>
    <a:masterClrMapping/>
  </p:clrMapOvr>
  <p:extLst>
    <p:ext uri="{DCECCB84-F9BA-43D5-87BE-67443E8EF086}">
      <p15:sldGuideLst xmlns:p15="http://schemas.microsoft.com/office/powerpoint/2012/main">
        <p15:guide id="1" pos="403">
          <p15:clr>
            <a:srgbClr val="FBAE40"/>
          </p15:clr>
        </p15:guide>
        <p15:guide id="2" pos="9837">
          <p15:clr>
            <a:srgbClr val="FBAE40"/>
          </p15:clr>
        </p15:guide>
        <p15:guide id="3" orient="horz" pos="1049">
          <p15:clr>
            <a:srgbClr val="FBAE40"/>
          </p15:clr>
        </p15:guide>
        <p15:guide id="5" orient="horz" pos="356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ingle Line Header">
    <p:spTree>
      <p:nvGrpSpPr>
        <p:cNvPr id="1" name=""/>
        <p:cNvGrpSpPr/>
        <p:nvPr/>
      </p:nvGrpSpPr>
      <p:grpSpPr>
        <a:xfrm>
          <a:off x="0" y="0"/>
          <a:ext cx="0" cy="0"/>
          <a:chOff x="0" y="0"/>
          <a:chExt cx="0" cy="0"/>
        </a:xfrm>
      </p:grpSpPr>
      <p:sp>
        <p:nvSpPr>
          <p:cNvPr id="2" name="Title 1"/>
          <p:cNvSpPr>
            <a:spLocks noGrp="1"/>
          </p:cNvSpPr>
          <p:nvPr>
            <p:ph type="ctrTitle"/>
          </p:nvPr>
        </p:nvSpPr>
        <p:spPr>
          <a:xfrm>
            <a:off x="479426" y="216000"/>
            <a:ext cx="11233149" cy="1152000"/>
          </a:xfrm>
          <a:prstGeom prst="rect">
            <a:avLst/>
          </a:prstGeom>
        </p:spPr>
        <p:txBody>
          <a:bodyPr anchor="ctr" anchorCtr="0"/>
          <a:lstStyle>
            <a:lvl1pPr algn="l">
              <a:defRPr sz="2250" b="1">
                <a:solidFill>
                  <a:srgbClr val="002564"/>
                </a:solidFill>
                <a:latin typeface="+mn-lt"/>
              </a:defRPr>
            </a:lvl1pPr>
          </a:lstStyle>
          <a:p>
            <a:r>
              <a:rPr lang="en-US" dirty="0"/>
              <a:t>Click to edit Master title style</a:t>
            </a:r>
          </a:p>
        </p:txBody>
      </p:sp>
      <p:sp>
        <p:nvSpPr>
          <p:cNvPr id="3" name="Subtitle 2"/>
          <p:cNvSpPr>
            <a:spLocks noGrp="1"/>
          </p:cNvSpPr>
          <p:nvPr>
            <p:ph type="subTitle" idx="1"/>
          </p:nvPr>
        </p:nvSpPr>
        <p:spPr>
          <a:xfrm>
            <a:off x="479426" y="1368000"/>
            <a:ext cx="11233149" cy="4303088"/>
          </a:xfrm>
          <a:prstGeom prst="rect">
            <a:avLst/>
          </a:prstGeom>
        </p:spPr>
        <p:txBody>
          <a:bodyPr/>
          <a:lstStyle>
            <a:lvl1pPr marL="467916" indent="-266700" algn="l">
              <a:lnSpc>
                <a:spcPts val="1725"/>
              </a:lnSpc>
              <a:spcBef>
                <a:spcPts val="0"/>
              </a:spcBef>
              <a:spcAft>
                <a:spcPts val="600"/>
              </a:spcAft>
              <a:buClr>
                <a:srgbClr val="33A9DA"/>
              </a:buClr>
              <a:buFont typeface="Arial" charset="0"/>
              <a:buChar char="•"/>
              <a:tabLst/>
              <a:defRPr sz="1500">
                <a:solidFill>
                  <a:srgbClr val="3C3C3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Slide Number Placeholder 5"/>
          <p:cNvSpPr>
            <a:spLocks noGrp="1"/>
          </p:cNvSpPr>
          <p:nvPr>
            <p:ph type="sldNum" sz="quarter" idx="12"/>
          </p:nvPr>
        </p:nvSpPr>
        <p:spPr>
          <a:xfrm>
            <a:off x="11712577" y="6509856"/>
            <a:ext cx="479425" cy="360000"/>
          </a:xfrm>
          <a:prstGeom prst="rect">
            <a:avLst/>
          </a:prstGeom>
        </p:spPr>
        <p:txBody>
          <a:bodyPr/>
          <a:lstStyle>
            <a:lvl1pPr algn="ctr">
              <a:defRPr sz="1050">
                <a:solidFill>
                  <a:schemeClr val="bg1"/>
                </a:solidFill>
              </a:defRPr>
            </a:lvl1pPr>
          </a:lstStyle>
          <a:p>
            <a:fld id="{466E392B-BDBE-4746-BE1F-3D61EB05AC9E}" type="slidenum">
              <a:rPr lang="en-US" smtClean="0">
                <a:solidFill>
                  <a:srgbClr val="FFFFFF"/>
                </a:solidFill>
              </a:rPr>
              <a:pPr/>
              <a:t>‹n°›</a:t>
            </a:fld>
            <a:endParaRPr lang="en-US" dirty="0">
              <a:solidFill>
                <a:srgbClr val="FFFFFF"/>
              </a:solidFill>
            </a:endParaRPr>
          </a:p>
        </p:txBody>
      </p:sp>
      <p:sp>
        <p:nvSpPr>
          <p:cNvPr id="8" name="Text Placeholder 7"/>
          <p:cNvSpPr>
            <a:spLocks noGrp="1"/>
          </p:cNvSpPr>
          <p:nvPr>
            <p:ph type="body" sz="quarter" idx="13"/>
          </p:nvPr>
        </p:nvSpPr>
        <p:spPr>
          <a:xfrm>
            <a:off x="479426" y="5671088"/>
            <a:ext cx="11233151" cy="988912"/>
          </a:xfrm>
          <a:prstGeom prst="rect">
            <a:avLst/>
          </a:prstGeom>
        </p:spPr>
        <p:txBody>
          <a:bodyPr anchor="b" anchorCtr="0"/>
          <a:lstStyle>
            <a:lvl1pPr marL="0" indent="0" algn="l">
              <a:lnSpc>
                <a:spcPct val="100000"/>
              </a:lnSpc>
              <a:spcBef>
                <a:spcPts val="0"/>
              </a:spcBef>
              <a:spcAft>
                <a:spcPts val="450"/>
              </a:spcAft>
              <a:buNone/>
              <a:defRPr sz="675">
                <a:solidFill>
                  <a:schemeClr val="bg1">
                    <a:lumMod val="50000"/>
                  </a:schemeClr>
                </a:solidFill>
              </a:defRPr>
            </a:lvl1pPr>
            <a:lvl2pPr marL="342900" indent="0">
              <a:buNone/>
              <a:defRPr sz="675">
                <a:solidFill>
                  <a:schemeClr val="bg1">
                    <a:lumMod val="50000"/>
                  </a:schemeClr>
                </a:solidFill>
              </a:defRPr>
            </a:lvl2pPr>
            <a:lvl3pPr marL="685800" indent="0">
              <a:buNone/>
              <a:defRPr sz="675">
                <a:solidFill>
                  <a:schemeClr val="bg1">
                    <a:lumMod val="50000"/>
                  </a:schemeClr>
                </a:solidFill>
              </a:defRPr>
            </a:lvl3pPr>
            <a:lvl4pPr marL="1028700" indent="0">
              <a:buNone/>
              <a:defRPr sz="675">
                <a:solidFill>
                  <a:schemeClr val="bg1">
                    <a:lumMod val="50000"/>
                  </a:schemeClr>
                </a:solidFill>
              </a:defRPr>
            </a:lvl4pPr>
            <a:lvl5pPr marL="1371600" indent="0">
              <a:buNone/>
              <a:defRPr sz="675">
                <a:solidFill>
                  <a:schemeClr val="bg1">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3435704469"/>
      </p:ext>
    </p:extLst>
  </p:cSld>
  <p:clrMapOvr>
    <a:masterClrMapping/>
  </p:clrMapOvr>
  <p:extLst>
    <p:ext uri="{DCECCB84-F9BA-43D5-87BE-67443E8EF086}">
      <p15:sldGuideLst xmlns:p15="http://schemas.microsoft.com/office/powerpoint/2012/main">
        <p15:guide id="1" pos="403">
          <p15:clr>
            <a:srgbClr val="FBAE40"/>
          </p15:clr>
        </p15:guide>
        <p15:guide id="2" pos="9837">
          <p15:clr>
            <a:srgbClr val="FBAE40"/>
          </p15:clr>
        </p15:guide>
        <p15:guide id="3" orient="horz" pos="867">
          <p15:clr>
            <a:srgbClr val="FBAE40"/>
          </p15:clr>
        </p15:guide>
        <p15:guide id="5" orient="horz" pos="356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71656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481951" y="1528536"/>
            <a:ext cx="11280203" cy="627184"/>
          </a:xfrm>
          <a:prstGeom prst="rect">
            <a:avLst/>
          </a:prstGeom>
        </p:spPr>
        <p:txBody>
          <a:bodyPr>
            <a:normAutofit/>
          </a:bodyPr>
          <a:lstStyle>
            <a:lvl1pPr marL="0" indent="0">
              <a:buNone/>
              <a:defRPr sz="1800" b="1">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US"/>
              <a:t>Click to edit Master text styles</a:t>
            </a:r>
          </a:p>
        </p:txBody>
      </p:sp>
      <p:sp>
        <p:nvSpPr>
          <p:cNvPr id="6" name="Content Placeholder 2"/>
          <p:cNvSpPr>
            <a:spLocks noGrp="1"/>
          </p:cNvSpPr>
          <p:nvPr>
            <p:ph idx="10"/>
          </p:nvPr>
        </p:nvSpPr>
        <p:spPr>
          <a:xfrm>
            <a:off x="481951" y="2165320"/>
            <a:ext cx="11280203" cy="4365363"/>
          </a:xfrm>
          <a:prstGeom prst="rect">
            <a:avLst/>
          </a:prstGeom>
        </p:spPr>
        <p:txBody>
          <a:bodyPr>
            <a:normAutofit/>
          </a:bodyPr>
          <a:lstStyle>
            <a:lvl1pPr marL="0" indent="0">
              <a:buNone/>
              <a:defRPr sz="1800">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US"/>
              <a:t>Click to edit Master text styles</a:t>
            </a:r>
          </a:p>
        </p:txBody>
      </p:sp>
      <p:sp>
        <p:nvSpPr>
          <p:cNvPr id="8" name="Title Placeholder 1"/>
          <p:cNvSpPr>
            <a:spLocks noGrp="1"/>
          </p:cNvSpPr>
          <p:nvPr>
            <p:ph type="title"/>
          </p:nvPr>
        </p:nvSpPr>
        <p:spPr>
          <a:xfrm>
            <a:off x="0" y="-7840"/>
            <a:ext cx="121920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571703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 Line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60003" y="929579"/>
            <a:ext cx="10273151" cy="837969"/>
          </a:xfrm>
          <a:prstGeom prst="rect">
            <a:avLst/>
          </a:prstGeom>
        </p:spPr>
        <p:txBody>
          <a:bodyPr lIns="0" anchor="b"/>
          <a:lstStyle>
            <a:lvl1pPr algn="l">
              <a:defRPr sz="2400" b="1">
                <a:solidFill>
                  <a:srgbClr val="4A2043"/>
                </a:solidFill>
                <a:latin typeface="PT Sans" charset="-52"/>
                <a:ea typeface="PT Sans" charset="-52"/>
                <a:cs typeface="PT Sans" charset="-52"/>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960002" y="1856765"/>
            <a:ext cx="10273151" cy="3515221"/>
          </a:xfrm>
          <a:prstGeom prst="rect">
            <a:avLst/>
          </a:prstGeom>
        </p:spPr>
        <p:txBody>
          <a:bodyPr lIns="0"/>
          <a:lstStyle>
            <a:lvl1pPr marL="200025" indent="-200025" algn="l">
              <a:lnSpc>
                <a:spcPts val="1800"/>
              </a:lnSpc>
              <a:spcBef>
                <a:spcPts val="0"/>
              </a:spcBef>
              <a:spcAft>
                <a:spcPts val="300"/>
              </a:spcAft>
              <a:buClr>
                <a:srgbClr val="BDD258"/>
              </a:buClr>
              <a:buFont typeface="Arial" charset="0"/>
              <a:buChar char="•"/>
              <a:tabLst/>
              <a:defRPr sz="1650">
                <a:solidFill>
                  <a:schemeClr val="tx1"/>
                </a:solidFill>
              </a:defRPr>
            </a:lvl1pPr>
            <a:lvl2pPr marL="400050" indent="-200025" algn="l">
              <a:lnSpc>
                <a:spcPts val="1650"/>
              </a:lnSpc>
              <a:spcBef>
                <a:spcPts val="0"/>
              </a:spcBef>
              <a:spcAft>
                <a:spcPts val="300"/>
              </a:spcAft>
              <a:buClr>
                <a:srgbClr val="BDD258"/>
              </a:buClr>
              <a:buFont typeface="Arial" charset="0"/>
              <a:buChar char="•"/>
              <a:tabLst/>
              <a:defRPr sz="1500">
                <a:solidFill>
                  <a:schemeClr val="tx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a:p>
            <a:pPr lvl="1"/>
            <a:r>
              <a:rPr lang="en-US" dirty="0"/>
              <a:t>Second</a:t>
            </a:r>
          </a:p>
        </p:txBody>
      </p:sp>
      <p:sp>
        <p:nvSpPr>
          <p:cNvPr id="6" name="Slide Number Placeholder 5"/>
          <p:cNvSpPr>
            <a:spLocks noGrp="1"/>
          </p:cNvSpPr>
          <p:nvPr>
            <p:ph type="sldNum" sz="quarter" idx="12"/>
          </p:nvPr>
        </p:nvSpPr>
        <p:spPr>
          <a:xfrm>
            <a:off x="11426357" y="6051553"/>
            <a:ext cx="509953" cy="366183"/>
          </a:xfrm>
          <a:prstGeom prst="rect">
            <a:avLst/>
          </a:prstGeom>
        </p:spPr>
        <p:txBody>
          <a:bodyPr/>
          <a:lstStyle>
            <a:lvl1pPr algn="r">
              <a:defRPr sz="900">
                <a:solidFill>
                  <a:schemeClr val="bg1">
                    <a:lumMod val="50000"/>
                  </a:schemeClr>
                </a:solidFill>
              </a:defRPr>
            </a:lvl1pPr>
          </a:lstStyle>
          <a:p>
            <a:fld id="{201E46CF-7BBC-BF4C-9FA2-B8864A038821}" type="slidenum">
              <a:rPr lang="en-US" smtClean="0"/>
              <a:pPr/>
              <a:t>‹n°›</a:t>
            </a:fld>
            <a:endParaRPr lang="en-US" dirty="0"/>
          </a:p>
        </p:txBody>
      </p:sp>
      <p:sp>
        <p:nvSpPr>
          <p:cNvPr id="5" name="Text Placeholder 4"/>
          <p:cNvSpPr>
            <a:spLocks noGrp="1"/>
          </p:cNvSpPr>
          <p:nvPr>
            <p:ph type="body" sz="quarter" idx="13"/>
          </p:nvPr>
        </p:nvSpPr>
        <p:spPr>
          <a:xfrm>
            <a:off x="958853" y="5480811"/>
            <a:ext cx="10274300" cy="753833"/>
          </a:xfrm>
          <a:prstGeom prst="rect">
            <a:avLst/>
          </a:prstGeom>
        </p:spPr>
        <p:txBody>
          <a:bodyPr lIns="0" bIns="0" anchor="b" anchorCtr="0"/>
          <a:lstStyle>
            <a:lvl1pPr marL="136922" indent="-136922">
              <a:lnSpc>
                <a:spcPct val="100000"/>
              </a:lnSpc>
              <a:spcBef>
                <a:spcPts val="75"/>
              </a:spcBef>
              <a:buFont typeface="+mj-lt"/>
              <a:buAutoNum type="arabicPeriod"/>
              <a:tabLst/>
              <a:defRPr sz="675">
                <a:solidFill>
                  <a:schemeClr val="bg1">
                    <a:lumMod val="65000"/>
                  </a:schemeClr>
                </a:solidFill>
              </a:defRPr>
            </a:lvl1pPr>
            <a:lvl2pPr marL="342900" indent="0">
              <a:buNone/>
              <a:defRPr sz="750">
                <a:solidFill>
                  <a:schemeClr val="bg1">
                    <a:lumMod val="65000"/>
                  </a:schemeClr>
                </a:solidFill>
              </a:defRPr>
            </a:lvl2pPr>
            <a:lvl3pPr marL="685800" indent="0">
              <a:buNone/>
              <a:defRPr sz="750">
                <a:solidFill>
                  <a:schemeClr val="bg1">
                    <a:lumMod val="65000"/>
                  </a:schemeClr>
                </a:solidFill>
              </a:defRPr>
            </a:lvl3pPr>
            <a:lvl4pPr marL="1028700" indent="0">
              <a:buNone/>
              <a:defRPr sz="750">
                <a:solidFill>
                  <a:schemeClr val="bg1">
                    <a:lumMod val="65000"/>
                  </a:schemeClr>
                </a:solidFill>
              </a:defRPr>
            </a:lvl4pPr>
            <a:lvl5pPr marL="1371600" indent="0">
              <a:buNone/>
              <a:defRPr sz="750">
                <a:solidFill>
                  <a:schemeClr val="bg1">
                    <a:lumMod val="65000"/>
                  </a:schemeClr>
                </a:solidFill>
              </a:defRPr>
            </a:lvl5pPr>
          </a:lstStyle>
          <a:p>
            <a:pPr lvl="0"/>
            <a:r>
              <a:rPr lang="en-US" dirty="0"/>
              <a:t>Click to edit Master text styles</a:t>
            </a:r>
          </a:p>
        </p:txBody>
      </p:sp>
    </p:spTree>
    <p:extLst>
      <p:ext uri="{BB962C8B-B14F-4D97-AF65-F5344CB8AC3E}">
        <p14:creationId xmlns:p14="http://schemas.microsoft.com/office/powerpoint/2010/main" val="1106869780"/>
      </p:ext>
    </p:extLst>
  </p:cSld>
  <p:clrMapOvr>
    <a:masterClrMapping/>
  </p:clrMapOvr>
  <p:extLst>
    <p:ext uri="{DCECCB84-F9BA-43D5-87BE-67443E8EF086}">
      <p15:sldGuideLst xmlns:p15="http://schemas.microsoft.com/office/powerpoint/2012/main">
        <p15:guide id="1" orient="horz" pos="169">
          <p15:clr>
            <a:srgbClr val="FBAE40"/>
          </p15:clr>
        </p15:guide>
        <p15:guide id="2" pos="604">
          <p15:clr>
            <a:srgbClr val="FBAE40"/>
          </p15:clr>
        </p15:guide>
        <p15:guide id="3" pos="7076">
          <p15:clr>
            <a:srgbClr val="FBAE40"/>
          </p15:clr>
        </p15:guide>
        <p15:guide id="4" orient="horz" pos="1053">
          <p15:clr>
            <a:srgbClr val="FBAE40"/>
          </p15:clr>
        </p15:guide>
        <p15:guide id="5" orient="horz" pos="4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50C04-2A1F-7946-9B6F-2CFA6560CEDC}"/>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584A4820-01D3-DF4D-AC77-D98201B6242B}"/>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contenu 3">
            <a:extLst>
              <a:ext uri="{FF2B5EF4-FFF2-40B4-BE49-F238E27FC236}">
                <a16:creationId xmlns:a16="http://schemas.microsoft.com/office/drawing/2014/main" id="{9EB6496C-7679-E349-9E5C-2482BEB900E7}"/>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5" name="Espace réservé de la date 4">
            <a:extLst>
              <a:ext uri="{FF2B5EF4-FFF2-40B4-BE49-F238E27FC236}">
                <a16:creationId xmlns:a16="http://schemas.microsoft.com/office/drawing/2014/main" id="{9826E91D-35CC-3243-B172-345ACEFE08F2}"/>
              </a:ext>
            </a:extLst>
          </p:cNvPr>
          <p:cNvSpPr>
            <a:spLocks noGrp="1"/>
          </p:cNvSpPr>
          <p:nvPr>
            <p:ph type="dt" sz="half" idx="10"/>
          </p:nvPr>
        </p:nvSpPr>
        <p:spPr/>
        <p:txBody>
          <a:bodyPr/>
          <a:lstStyle/>
          <a:p>
            <a:fld id="{D9EE4A93-BA73-0C40-B285-788BD7E1E8F4}" type="datetimeFigureOut">
              <a:rPr lang="fr-CA" smtClean="0"/>
              <a:t>2022-04-21</a:t>
            </a:fld>
            <a:endParaRPr lang="fr-CA"/>
          </a:p>
        </p:txBody>
      </p:sp>
      <p:sp>
        <p:nvSpPr>
          <p:cNvPr id="6" name="Espace réservé du pied de page 5">
            <a:extLst>
              <a:ext uri="{FF2B5EF4-FFF2-40B4-BE49-F238E27FC236}">
                <a16:creationId xmlns:a16="http://schemas.microsoft.com/office/drawing/2014/main" id="{B6A0DDC2-0518-3A42-8700-D35B4EFB879E}"/>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5541182A-C97D-E143-BADE-9DA77072DEAC}"/>
              </a:ext>
            </a:extLst>
          </p:cNvPr>
          <p:cNvSpPr>
            <a:spLocks noGrp="1"/>
          </p:cNvSpPr>
          <p:nvPr>
            <p:ph type="sldNum" sz="quarter" idx="12"/>
          </p:nvPr>
        </p:nvSpPr>
        <p:spPr/>
        <p:txBody>
          <a:bodyPr/>
          <a:lstStyle/>
          <a:p>
            <a:fld id="{EF5EC54B-9D70-7A4F-B8C8-F62A42B3F5ED}" type="slidenum">
              <a:rPr lang="fr-CA" smtClean="0"/>
              <a:t>‹n°›</a:t>
            </a:fld>
            <a:endParaRPr lang="fr-CA"/>
          </a:p>
        </p:txBody>
      </p:sp>
    </p:spTree>
    <p:extLst>
      <p:ext uri="{BB962C8B-B14F-4D97-AF65-F5344CB8AC3E}">
        <p14:creationId xmlns:p14="http://schemas.microsoft.com/office/powerpoint/2010/main" val="778013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 Line Title with References">
    <p:spTree>
      <p:nvGrpSpPr>
        <p:cNvPr id="1" name=""/>
        <p:cNvGrpSpPr/>
        <p:nvPr/>
      </p:nvGrpSpPr>
      <p:grpSpPr>
        <a:xfrm>
          <a:off x="0" y="0"/>
          <a:ext cx="0" cy="0"/>
          <a:chOff x="0" y="0"/>
          <a:chExt cx="0" cy="0"/>
        </a:xfrm>
      </p:grpSpPr>
      <p:sp>
        <p:nvSpPr>
          <p:cNvPr id="2" name="Title 1"/>
          <p:cNvSpPr>
            <a:spLocks noGrp="1"/>
          </p:cNvSpPr>
          <p:nvPr>
            <p:ph type="ctrTitle"/>
          </p:nvPr>
        </p:nvSpPr>
        <p:spPr>
          <a:xfrm>
            <a:off x="960003" y="360003"/>
            <a:ext cx="10273151" cy="837969"/>
          </a:xfrm>
          <a:prstGeom prst="rect">
            <a:avLst/>
          </a:prstGeom>
        </p:spPr>
        <p:txBody>
          <a:bodyPr lIns="0" anchor="b"/>
          <a:lstStyle>
            <a:lvl1pPr algn="l">
              <a:defRPr sz="2400" b="1">
                <a:solidFill>
                  <a:srgbClr val="4A2043"/>
                </a:solidFill>
                <a:latin typeface="PT Sans" charset="-52"/>
                <a:ea typeface="PT Sans" charset="-52"/>
                <a:cs typeface="PT Sans" charset="-52"/>
              </a:defRPr>
            </a:lvl1pPr>
          </a:lstStyle>
          <a:p>
            <a:r>
              <a:rPr lang="en-US" dirty="0"/>
              <a:t>Click to edit Master title style</a:t>
            </a:r>
          </a:p>
        </p:txBody>
      </p:sp>
      <p:sp>
        <p:nvSpPr>
          <p:cNvPr id="3" name="Subtitle 2"/>
          <p:cNvSpPr>
            <a:spLocks noGrp="1"/>
          </p:cNvSpPr>
          <p:nvPr>
            <p:ph type="subTitle" idx="1"/>
          </p:nvPr>
        </p:nvSpPr>
        <p:spPr>
          <a:xfrm>
            <a:off x="960002" y="1392000"/>
            <a:ext cx="10273151" cy="3979984"/>
          </a:xfrm>
          <a:prstGeom prst="rect">
            <a:avLst/>
          </a:prstGeom>
        </p:spPr>
        <p:txBody>
          <a:bodyPr lIns="0"/>
          <a:lstStyle>
            <a:lvl1pPr marL="200025" indent="-200025" algn="l">
              <a:lnSpc>
                <a:spcPts val="1800"/>
              </a:lnSpc>
              <a:spcBef>
                <a:spcPts val="0"/>
              </a:spcBef>
              <a:spcAft>
                <a:spcPts val="300"/>
              </a:spcAft>
              <a:buClr>
                <a:srgbClr val="BDD258"/>
              </a:buClr>
              <a:buFont typeface="Arial" charset="0"/>
              <a:buChar char="•"/>
              <a:tabLst/>
              <a:defRPr sz="1650">
                <a:solidFill>
                  <a:schemeClr val="tx1"/>
                </a:solidFill>
              </a:defRPr>
            </a:lvl1pPr>
            <a:lvl2pPr marL="400050" indent="-200025" algn="l">
              <a:lnSpc>
                <a:spcPts val="1650"/>
              </a:lnSpc>
              <a:spcBef>
                <a:spcPts val="0"/>
              </a:spcBef>
              <a:spcAft>
                <a:spcPts val="300"/>
              </a:spcAft>
              <a:buClr>
                <a:srgbClr val="BDD258"/>
              </a:buClr>
              <a:buFont typeface="Arial" charset="0"/>
              <a:buChar char="•"/>
              <a:tabLst/>
              <a:defRPr sz="1500">
                <a:solidFill>
                  <a:schemeClr val="tx1"/>
                </a:solidFill>
              </a:defRPr>
            </a:lvl2pPr>
            <a:lvl3pPr marL="601266" indent="-197644" algn="l">
              <a:lnSpc>
                <a:spcPts val="1650"/>
              </a:lnSpc>
              <a:spcBef>
                <a:spcPts val="0"/>
              </a:spcBef>
              <a:spcAft>
                <a:spcPts val="300"/>
              </a:spcAft>
              <a:buClr>
                <a:srgbClr val="BDD258"/>
              </a:buClr>
              <a:buFont typeface="Arial" charset="0"/>
              <a:buChar char="•"/>
              <a:tabLst/>
              <a:defRPr sz="15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a:p>
            <a:pPr lvl="1"/>
            <a:r>
              <a:rPr lang="en-US" dirty="0"/>
              <a:t>Second</a:t>
            </a:r>
          </a:p>
          <a:p>
            <a:pPr lvl="2"/>
            <a:r>
              <a:rPr lang="en-US" dirty="0"/>
              <a:t>Third</a:t>
            </a:r>
          </a:p>
        </p:txBody>
      </p:sp>
      <p:sp>
        <p:nvSpPr>
          <p:cNvPr id="6" name="Slide Number Placeholder 5"/>
          <p:cNvSpPr>
            <a:spLocks noGrp="1"/>
          </p:cNvSpPr>
          <p:nvPr>
            <p:ph type="sldNum" sz="quarter" idx="12"/>
          </p:nvPr>
        </p:nvSpPr>
        <p:spPr>
          <a:xfrm>
            <a:off x="11426357" y="6051553"/>
            <a:ext cx="509953" cy="366183"/>
          </a:xfrm>
          <a:prstGeom prst="rect">
            <a:avLst/>
          </a:prstGeom>
        </p:spPr>
        <p:txBody>
          <a:bodyPr/>
          <a:lstStyle>
            <a:lvl1pPr algn="r">
              <a:defRPr sz="900">
                <a:solidFill>
                  <a:schemeClr val="bg1">
                    <a:lumMod val="50000"/>
                  </a:schemeClr>
                </a:solidFill>
              </a:defRPr>
            </a:lvl1pPr>
          </a:lstStyle>
          <a:p>
            <a:fld id="{201E46CF-7BBC-BF4C-9FA2-B8864A038821}" type="slidenum">
              <a:rPr lang="en-US" smtClean="0"/>
              <a:pPr/>
              <a:t>‹n°›</a:t>
            </a:fld>
            <a:endParaRPr lang="en-US" dirty="0"/>
          </a:p>
        </p:txBody>
      </p:sp>
      <p:sp>
        <p:nvSpPr>
          <p:cNvPr id="5" name="Text Placeholder 4"/>
          <p:cNvSpPr>
            <a:spLocks noGrp="1"/>
          </p:cNvSpPr>
          <p:nvPr>
            <p:ph type="body" sz="quarter" idx="13"/>
          </p:nvPr>
        </p:nvSpPr>
        <p:spPr>
          <a:xfrm>
            <a:off x="958853" y="5480811"/>
            <a:ext cx="10274300" cy="753833"/>
          </a:xfrm>
          <a:prstGeom prst="rect">
            <a:avLst/>
          </a:prstGeom>
        </p:spPr>
        <p:txBody>
          <a:bodyPr lIns="0" bIns="0" anchor="b" anchorCtr="0"/>
          <a:lstStyle>
            <a:lvl1pPr marL="136922" indent="-136922">
              <a:lnSpc>
                <a:spcPct val="100000"/>
              </a:lnSpc>
              <a:spcBef>
                <a:spcPts val="75"/>
              </a:spcBef>
              <a:buFont typeface="+mj-lt"/>
              <a:buAutoNum type="arabicPeriod"/>
              <a:tabLst/>
              <a:defRPr sz="675">
                <a:solidFill>
                  <a:schemeClr val="bg1">
                    <a:lumMod val="65000"/>
                  </a:schemeClr>
                </a:solidFill>
              </a:defRPr>
            </a:lvl1pPr>
            <a:lvl2pPr marL="342900" indent="0">
              <a:buNone/>
              <a:defRPr sz="750">
                <a:solidFill>
                  <a:schemeClr val="bg1">
                    <a:lumMod val="65000"/>
                  </a:schemeClr>
                </a:solidFill>
              </a:defRPr>
            </a:lvl2pPr>
            <a:lvl3pPr marL="685800" indent="0">
              <a:buNone/>
              <a:defRPr sz="750">
                <a:solidFill>
                  <a:schemeClr val="bg1">
                    <a:lumMod val="65000"/>
                  </a:schemeClr>
                </a:solidFill>
              </a:defRPr>
            </a:lvl3pPr>
            <a:lvl4pPr marL="1028700" indent="0">
              <a:buNone/>
              <a:defRPr sz="750">
                <a:solidFill>
                  <a:schemeClr val="bg1">
                    <a:lumMod val="65000"/>
                  </a:schemeClr>
                </a:solidFill>
              </a:defRPr>
            </a:lvl4pPr>
            <a:lvl5pPr marL="1371600" indent="0">
              <a:buNone/>
              <a:defRPr sz="750">
                <a:solidFill>
                  <a:schemeClr val="bg1">
                    <a:lumMod val="65000"/>
                  </a:schemeClr>
                </a:solidFill>
              </a:defRPr>
            </a:lvl5pPr>
          </a:lstStyle>
          <a:p>
            <a:pPr lvl="0"/>
            <a:r>
              <a:rPr lang="en-US" dirty="0"/>
              <a:t>Click to edit Master text styles</a:t>
            </a:r>
          </a:p>
        </p:txBody>
      </p:sp>
    </p:spTree>
    <p:extLst>
      <p:ext uri="{BB962C8B-B14F-4D97-AF65-F5344CB8AC3E}">
        <p14:creationId xmlns:p14="http://schemas.microsoft.com/office/powerpoint/2010/main" val="3841924602"/>
      </p:ext>
    </p:extLst>
  </p:cSld>
  <p:clrMapOvr>
    <a:masterClrMapping/>
  </p:clrMapOvr>
  <p:extLst>
    <p:ext uri="{DCECCB84-F9BA-43D5-87BE-67443E8EF086}">
      <p15:sldGuideLst xmlns:p15="http://schemas.microsoft.com/office/powerpoint/2012/main">
        <p15:guide id="1" orient="horz" pos="169">
          <p15:clr>
            <a:srgbClr val="FBAE40"/>
          </p15:clr>
        </p15:guide>
        <p15:guide id="2" pos="604">
          <p15:clr>
            <a:srgbClr val="FBAE40"/>
          </p15:clr>
        </p15:guide>
        <p15:guide id="3" pos="7076">
          <p15:clr>
            <a:srgbClr val="FBAE40"/>
          </p15:clr>
        </p15:guide>
        <p15:guide id="4" orient="horz" pos="64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V00.00_PFI_CIC_PPT-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104" y="-20965"/>
            <a:ext cx="13751091" cy="6869849"/>
          </a:xfrm>
          <a:prstGeom prst="rect">
            <a:avLst/>
          </a:prstGeom>
        </p:spPr>
      </p:pic>
      <p:sp>
        <p:nvSpPr>
          <p:cNvPr id="2" name="Title 1"/>
          <p:cNvSpPr>
            <a:spLocks noGrp="1"/>
          </p:cNvSpPr>
          <p:nvPr>
            <p:ph type="ctrTitle" hasCustomPrompt="1"/>
          </p:nvPr>
        </p:nvSpPr>
        <p:spPr>
          <a:xfrm>
            <a:off x="6690245" y="1086500"/>
            <a:ext cx="4393032" cy="3964192"/>
          </a:xfrm>
          <a:prstGeom prst="rect">
            <a:avLst/>
          </a:prstGeom>
        </p:spPr>
        <p:txBody>
          <a:bodyPr anchor="ctr" anchorCtr="0"/>
          <a:lstStyle>
            <a:lvl1pPr>
              <a:defRPr baseline="0">
                <a:solidFill>
                  <a:schemeClr val="bg1"/>
                </a:solidFill>
              </a:defRPr>
            </a:lvl1pPr>
          </a:lstStyle>
          <a:p>
            <a:r>
              <a:rPr lang="en-CA" dirty="0"/>
              <a:t>TITLE SLIDE</a:t>
            </a:r>
            <a:endParaRPr lang="en-US" dirty="0"/>
          </a:p>
        </p:txBody>
      </p:sp>
    </p:spTree>
    <p:extLst>
      <p:ext uri="{BB962C8B-B14F-4D97-AF65-F5344CB8AC3E}">
        <p14:creationId xmlns:p14="http://schemas.microsoft.com/office/powerpoint/2010/main" val="79469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81952" y="1528536"/>
            <a:ext cx="11280203" cy="627184"/>
          </a:xfrm>
          <a:prstGeom prst="rect">
            <a:avLst/>
          </a:prstGeom>
        </p:spPr>
        <p:txBody>
          <a:bodyPr>
            <a:normAutofit/>
          </a:bodyPr>
          <a:lstStyle>
            <a:lvl1pPr marL="0" indent="0">
              <a:buNone/>
              <a:defRPr sz="1800" b="1">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CA" dirty="0"/>
              <a:t>Subhead</a:t>
            </a:r>
          </a:p>
        </p:txBody>
      </p:sp>
      <p:sp>
        <p:nvSpPr>
          <p:cNvPr id="6" name="Content Placeholder 2"/>
          <p:cNvSpPr>
            <a:spLocks noGrp="1"/>
          </p:cNvSpPr>
          <p:nvPr>
            <p:ph idx="10" hasCustomPrompt="1"/>
          </p:nvPr>
        </p:nvSpPr>
        <p:spPr>
          <a:xfrm>
            <a:off x="481952" y="2165321"/>
            <a:ext cx="11280203" cy="4365363"/>
          </a:xfrm>
          <a:prstGeom prst="rect">
            <a:avLst/>
          </a:prstGeom>
        </p:spPr>
        <p:txBody>
          <a:bodyPr>
            <a:normAutofit/>
          </a:bodyPr>
          <a:lstStyle>
            <a:lvl1pPr marL="0" indent="0">
              <a:buNone/>
              <a:defRPr sz="1800">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CA" dirty="0"/>
              <a:t>Body copy</a:t>
            </a:r>
          </a:p>
        </p:txBody>
      </p:sp>
      <p:sp>
        <p:nvSpPr>
          <p:cNvPr id="8" name="Title Placeholder 1"/>
          <p:cNvSpPr>
            <a:spLocks noGrp="1"/>
          </p:cNvSpPr>
          <p:nvPr>
            <p:ph type="title" hasCustomPrompt="1"/>
          </p:nvPr>
        </p:nvSpPr>
        <p:spPr>
          <a:xfrm>
            <a:off x="0" y="-7840"/>
            <a:ext cx="12192000" cy="1143000"/>
          </a:xfrm>
          <a:prstGeom prst="rect">
            <a:avLst/>
          </a:prstGeom>
        </p:spPr>
        <p:txBody>
          <a:bodyPr vert="horz" lIns="91440" tIns="45720" rIns="91440" bIns="45720" rtlCol="0" anchor="ctr">
            <a:normAutofit/>
          </a:bodyPr>
          <a:lstStyle/>
          <a:p>
            <a:r>
              <a:rPr lang="en-CA" dirty="0"/>
              <a:t>ONE-LINE HEADING GOES HERE</a:t>
            </a:r>
            <a:endParaRPr lang="en-US" dirty="0"/>
          </a:p>
        </p:txBody>
      </p:sp>
    </p:spTree>
    <p:extLst>
      <p:ext uri="{BB962C8B-B14F-4D97-AF65-F5344CB8AC3E}">
        <p14:creationId xmlns:p14="http://schemas.microsoft.com/office/powerpoint/2010/main" val="280439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0" y="133759"/>
            <a:ext cx="12192000" cy="1143000"/>
          </a:xfrm>
          <a:prstGeom prst="rect">
            <a:avLst/>
          </a:prstGeom>
        </p:spPr>
        <p:txBody>
          <a:bodyPr vert="horz" lIns="91440" tIns="45720" rIns="91440" bIns="45720" rtlCol="0" anchor="ctr">
            <a:normAutofit/>
          </a:bodyPr>
          <a:lstStyle>
            <a:lvl1pPr>
              <a:lnSpc>
                <a:spcPts val="2250"/>
              </a:lnSpc>
              <a:defRPr sz="2100" baseline="0"/>
            </a:lvl1pPr>
          </a:lstStyle>
          <a:p>
            <a:r>
              <a:rPr lang="en-CA" dirty="0"/>
              <a:t>TWO-LINE HEADING GOES HERE</a:t>
            </a:r>
            <a:br>
              <a:rPr lang="en-CA" dirty="0"/>
            </a:br>
            <a:r>
              <a:rPr lang="en-CA" dirty="0"/>
              <a:t>TWO-LINE HEADING GOES HERE</a:t>
            </a:r>
            <a:endParaRPr lang="en-US" dirty="0"/>
          </a:p>
        </p:txBody>
      </p:sp>
      <p:sp>
        <p:nvSpPr>
          <p:cNvPr id="8" name="Content Placeholder 2"/>
          <p:cNvSpPr>
            <a:spLocks noGrp="1"/>
          </p:cNvSpPr>
          <p:nvPr>
            <p:ph idx="1" hasCustomPrompt="1"/>
          </p:nvPr>
        </p:nvSpPr>
        <p:spPr>
          <a:xfrm>
            <a:off x="481952" y="1685336"/>
            <a:ext cx="11280203" cy="627184"/>
          </a:xfrm>
          <a:prstGeom prst="rect">
            <a:avLst/>
          </a:prstGeom>
        </p:spPr>
        <p:txBody>
          <a:bodyPr>
            <a:normAutofit/>
          </a:bodyPr>
          <a:lstStyle>
            <a:lvl1pPr marL="0" indent="0">
              <a:buNone/>
              <a:defRPr sz="1800" b="1">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CA" dirty="0"/>
              <a:t>Subhead</a:t>
            </a:r>
          </a:p>
        </p:txBody>
      </p:sp>
      <p:sp>
        <p:nvSpPr>
          <p:cNvPr id="9" name="Content Placeholder 2"/>
          <p:cNvSpPr>
            <a:spLocks noGrp="1"/>
          </p:cNvSpPr>
          <p:nvPr>
            <p:ph idx="10" hasCustomPrompt="1"/>
          </p:nvPr>
        </p:nvSpPr>
        <p:spPr>
          <a:xfrm>
            <a:off x="481952" y="2322119"/>
            <a:ext cx="11280203" cy="4208564"/>
          </a:xfrm>
          <a:prstGeom prst="rect">
            <a:avLst/>
          </a:prstGeom>
        </p:spPr>
        <p:txBody>
          <a:bodyPr>
            <a:normAutofit/>
          </a:bodyPr>
          <a:lstStyle>
            <a:lvl1pPr marL="0" indent="0">
              <a:buNone/>
              <a:defRPr sz="1800">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CA" dirty="0"/>
              <a:t>Body copy</a:t>
            </a:r>
          </a:p>
        </p:txBody>
      </p:sp>
    </p:spTree>
    <p:extLst>
      <p:ext uri="{BB962C8B-B14F-4D97-AF65-F5344CB8AC3E}">
        <p14:creationId xmlns:p14="http://schemas.microsoft.com/office/powerpoint/2010/main" val="26180018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481952" y="1528536"/>
            <a:ext cx="11280203" cy="627184"/>
          </a:xfrm>
          <a:prstGeom prst="rect">
            <a:avLst/>
          </a:prstGeom>
        </p:spPr>
        <p:txBody>
          <a:bodyPr>
            <a:normAutofit/>
          </a:bodyPr>
          <a:lstStyle>
            <a:lvl1pPr marL="0" indent="0">
              <a:buNone/>
              <a:defRPr sz="1800" b="1">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CA" dirty="0"/>
              <a:t>Subhead</a:t>
            </a:r>
          </a:p>
        </p:txBody>
      </p:sp>
      <p:sp>
        <p:nvSpPr>
          <p:cNvPr id="10" name="Text Placeholder 2"/>
          <p:cNvSpPr>
            <a:spLocks noGrp="1"/>
          </p:cNvSpPr>
          <p:nvPr>
            <p:ph idx="1" hasCustomPrompt="1"/>
          </p:nvPr>
        </p:nvSpPr>
        <p:spPr>
          <a:xfrm>
            <a:off x="481952" y="2165758"/>
            <a:ext cx="11280203" cy="4325724"/>
          </a:xfrm>
          <a:prstGeom prst="rect">
            <a:avLst/>
          </a:prstGeom>
        </p:spPr>
        <p:txBody>
          <a:bodyPr vert="horz" lIns="91440" tIns="45720" rIns="91440" bIns="45720" rtlCol="0">
            <a:normAutofit/>
          </a:bodyPr>
          <a:lstStyle>
            <a:lvl1pPr>
              <a:buClr>
                <a:srgbClr val="29AC97"/>
              </a:buClr>
              <a:defRPr sz="1800"/>
            </a:lvl1pPr>
            <a:lvl2pPr>
              <a:buClr>
                <a:srgbClr val="29AC97"/>
              </a:buClr>
              <a:defRPr sz="1650"/>
            </a:lvl2pPr>
            <a:lvl3pPr marL="685800" indent="0">
              <a:buClr>
                <a:srgbClr val="29AC97"/>
              </a:buClr>
              <a:buNone/>
              <a:defRPr/>
            </a:lvl3pPr>
            <a:lvl5pPr>
              <a:buClr>
                <a:srgbClr val="29AC97"/>
              </a:buClr>
              <a:defRPr/>
            </a:lvl5pPr>
          </a:lstStyle>
          <a:p>
            <a:pPr lvl="0"/>
            <a:r>
              <a:rPr lang="en-CA" dirty="0"/>
              <a:t>Bullet points</a:t>
            </a:r>
          </a:p>
          <a:p>
            <a:pPr lvl="1"/>
            <a:r>
              <a:rPr lang="en-CA" dirty="0"/>
              <a:t>Bullet points</a:t>
            </a:r>
          </a:p>
        </p:txBody>
      </p:sp>
      <p:sp>
        <p:nvSpPr>
          <p:cNvPr id="5" name="Title Placeholder 1"/>
          <p:cNvSpPr>
            <a:spLocks noGrp="1"/>
          </p:cNvSpPr>
          <p:nvPr>
            <p:ph type="title" hasCustomPrompt="1"/>
          </p:nvPr>
        </p:nvSpPr>
        <p:spPr>
          <a:xfrm>
            <a:off x="0" y="-7840"/>
            <a:ext cx="12192000" cy="1143000"/>
          </a:xfrm>
          <a:prstGeom prst="rect">
            <a:avLst/>
          </a:prstGeom>
        </p:spPr>
        <p:txBody>
          <a:bodyPr vert="horz" lIns="91440" tIns="45720" rIns="91440" bIns="45720" rtlCol="0" anchor="ctr">
            <a:normAutofit/>
          </a:bodyPr>
          <a:lstStyle/>
          <a:p>
            <a:r>
              <a:rPr lang="en-CA" dirty="0"/>
              <a:t>ONE-LINE HEADING GOES HERE</a:t>
            </a:r>
            <a:endParaRPr lang="en-US" dirty="0"/>
          </a:p>
        </p:txBody>
      </p:sp>
    </p:spTree>
    <p:extLst>
      <p:ext uri="{BB962C8B-B14F-4D97-AF65-F5344CB8AC3E}">
        <p14:creationId xmlns:p14="http://schemas.microsoft.com/office/powerpoint/2010/main" val="1757342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481952" y="1685336"/>
            <a:ext cx="11280203" cy="627184"/>
          </a:xfrm>
          <a:prstGeom prst="rect">
            <a:avLst/>
          </a:prstGeom>
        </p:spPr>
        <p:txBody>
          <a:bodyPr>
            <a:normAutofit/>
          </a:bodyPr>
          <a:lstStyle>
            <a:lvl1pPr marL="0" indent="0">
              <a:buNone/>
              <a:defRPr sz="1800" b="1">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CA" dirty="0"/>
              <a:t>Subhead</a:t>
            </a:r>
          </a:p>
        </p:txBody>
      </p:sp>
      <p:sp>
        <p:nvSpPr>
          <p:cNvPr id="8" name="Text Placeholder 2"/>
          <p:cNvSpPr>
            <a:spLocks noGrp="1"/>
          </p:cNvSpPr>
          <p:nvPr>
            <p:ph idx="1" hasCustomPrompt="1"/>
          </p:nvPr>
        </p:nvSpPr>
        <p:spPr>
          <a:xfrm>
            <a:off x="481952" y="2330306"/>
            <a:ext cx="11280203" cy="4200381"/>
          </a:xfrm>
          <a:prstGeom prst="rect">
            <a:avLst/>
          </a:prstGeom>
        </p:spPr>
        <p:txBody>
          <a:bodyPr vert="horz" lIns="91440" tIns="45720" rIns="91440" bIns="45720" rtlCol="0">
            <a:normAutofit/>
          </a:bodyPr>
          <a:lstStyle>
            <a:lvl1pPr>
              <a:buClr>
                <a:srgbClr val="29AC97"/>
              </a:buClr>
              <a:defRPr sz="1800"/>
            </a:lvl1pPr>
            <a:lvl2pPr>
              <a:buClr>
                <a:srgbClr val="29AC97"/>
              </a:buClr>
              <a:defRPr sz="1650"/>
            </a:lvl2pPr>
            <a:lvl3pPr marL="685800" indent="0">
              <a:buClr>
                <a:srgbClr val="29AC97"/>
              </a:buClr>
              <a:buNone/>
              <a:defRPr/>
            </a:lvl3pPr>
            <a:lvl5pPr>
              <a:buClr>
                <a:srgbClr val="29AC97"/>
              </a:buClr>
              <a:defRPr/>
            </a:lvl5pPr>
          </a:lstStyle>
          <a:p>
            <a:pPr lvl="0"/>
            <a:r>
              <a:rPr lang="en-CA" dirty="0"/>
              <a:t>Bullet points</a:t>
            </a:r>
          </a:p>
          <a:p>
            <a:pPr lvl="1"/>
            <a:r>
              <a:rPr lang="en-CA" dirty="0"/>
              <a:t>Bullet points</a:t>
            </a:r>
          </a:p>
        </p:txBody>
      </p:sp>
      <p:sp>
        <p:nvSpPr>
          <p:cNvPr id="5" name="Title Placeholder 1"/>
          <p:cNvSpPr>
            <a:spLocks noGrp="1"/>
          </p:cNvSpPr>
          <p:nvPr>
            <p:ph type="title" hasCustomPrompt="1"/>
          </p:nvPr>
        </p:nvSpPr>
        <p:spPr>
          <a:xfrm>
            <a:off x="0" y="133759"/>
            <a:ext cx="12192000" cy="1143000"/>
          </a:xfrm>
          <a:prstGeom prst="rect">
            <a:avLst/>
          </a:prstGeom>
        </p:spPr>
        <p:txBody>
          <a:bodyPr vert="horz" lIns="91440" tIns="45720" rIns="91440" bIns="45720" rtlCol="0" anchor="ctr">
            <a:normAutofit/>
          </a:bodyPr>
          <a:lstStyle>
            <a:lvl1pPr>
              <a:lnSpc>
                <a:spcPts val="2250"/>
              </a:lnSpc>
              <a:defRPr sz="2250" baseline="0"/>
            </a:lvl1pPr>
          </a:lstStyle>
          <a:p>
            <a:r>
              <a:rPr lang="en-CA" dirty="0"/>
              <a:t>TWO-LINE HEADING GOES HERE</a:t>
            </a:r>
            <a:br>
              <a:rPr lang="en-CA" dirty="0"/>
            </a:br>
            <a:r>
              <a:rPr lang="en-CA" dirty="0"/>
              <a:t>TWO-LINE HEADING GOES HERE</a:t>
            </a:r>
            <a:endParaRPr lang="en-US" dirty="0"/>
          </a:p>
        </p:txBody>
      </p:sp>
    </p:spTree>
    <p:extLst>
      <p:ext uri="{BB962C8B-B14F-4D97-AF65-F5344CB8AC3E}">
        <p14:creationId xmlns:p14="http://schemas.microsoft.com/office/powerpoint/2010/main" val="20562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0" y="-7840"/>
            <a:ext cx="12192000" cy="1143000"/>
          </a:xfrm>
          <a:prstGeom prst="rect">
            <a:avLst/>
          </a:prstGeom>
        </p:spPr>
        <p:txBody>
          <a:bodyPr vert="horz" lIns="91440" tIns="45720" rIns="91440" bIns="45720" rtlCol="0" anchor="ctr">
            <a:normAutofit/>
          </a:bodyPr>
          <a:lstStyle/>
          <a:p>
            <a:r>
              <a:rPr lang="en-CA" dirty="0"/>
              <a:t>ONE-LINE HEADING GOES HERE</a:t>
            </a:r>
            <a:endParaRPr lang="en-US" dirty="0"/>
          </a:p>
        </p:txBody>
      </p:sp>
      <p:sp>
        <p:nvSpPr>
          <p:cNvPr id="9" name="Table Placeholder 6"/>
          <p:cNvSpPr>
            <a:spLocks noGrp="1"/>
          </p:cNvSpPr>
          <p:nvPr>
            <p:ph type="tbl" sz="quarter" idx="10"/>
          </p:nvPr>
        </p:nvSpPr>
        <p:spPr>
          <a:xfrm>
            <a:off x="482600" y="1528542"/>
            <a:ext cx="11279552" cy="4514605"/>
          </a:xfrm>
          <a:prstGeom prst="rect">
            <a:avLst/>
          </a:prstGeom>
        </p:spPr>
        <p:txBody>
          <a:bodyPr vert="horz"/>
          <a:lstStyle/>
          <a:p>
            <a:endParaRPr lang="en-US" dirty="0"/>
          </a:p>
        </p:txBody>
      </p:sp>
    </p:spTree>
    <p:extLst>
      <p:ext uri="{BB962C8B-B14F-4D97-AF65-F5344CB8AC3E}">
        <p14:creationId xmlns:p14="http://schemas.microsoft.com/office/powerpoint/2010/main" val="11159773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0" y="133759"/>
            <a:ext cx="12192000" cy="1143000"/>
          </a:xfrm>
          <a:prstGeom prst="rect">
            <a:avLst/>
          </a:prstGeom>
        </p:spPr>
        <p:txBody>
          <a:bodyPr vert="horz" lIns="91440" tIns="45720" rIns="91440" bIns="45720" rtlCol="0" anchor="ctr">
            <a:normAutofit/>
          </a:bodyPr>
          <a:lstStyle>
            <a:lvl1pPr>
              <a:lnSpc>
                <a:spcPts val="2250"/>
              </a:lnSpc>
              <a:defRPr sz="2250" baseline="0"/>
            </a:lvl1pPr>
          </a:lstStyle>
          <a:p>
            <a:r>
              <a:rPr lang="en-CA" dirty="0"/>
              <a:t>TWO-LINE HEADING GOES HERE</a:t>
            </a:r>
            <a:br>
              <a:rPr lang="en-CA" dirty="0"/>
            </a:br>
            <a:r>
              <a:rPr lang="en-CA" dirty="0"/>
              <a:t>TWO-LINE HEADING GOES HERE</a:t>
            </a:r>
            <a:endParaRPr lang="en-US" dirty="0"/>
          </a:p>
        </p:txBody>
      </p:sp>
      <p:sp>
        <p:nvSpPr>
          <p:cNvPr id="6" name="Table Placeholder 6"/>
          <p:cNvSpPr>
            <a:spLocks noGrp="1"/>
          </p:cNvSpPr>
          <p:nvPr>
            <p:ph type="tbl" sz="quarter" idx="10"/>
          </p:nvPr>
        </p:nvSpPr>
        <p:spPr>
          <a:xfrm>
            <a:off x="482600" y="1685336"/>
            <a:ext cx="11279552" cy="4868866"/>
          </a:xfrm>
          <a:prstGeom prst="rect">
            <a:avLst/>
          </a:prstGeom>
        </p:spPr>
        <p:txBody>
          <a:bodyPr vert="horz"/>
          <a:lstStyle/>
          <a:p>
            <a:endParaRPr lang="en-US" dirty="0"/>
          </a:p>
        </p:txBody>
      </p:sp>
    </p:spTree>
    <p:extLst>
      <p:ext uri="{BB962C8B-B14F-4D97-AF65-F5344CB8AC3E}">
        <p14:creationId xmlns:p14="http://schemas.microsoft.com/office/powerpoint/2010/main" val="32355763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0139" y="166346"/>
            <a:ext cx="11734800" cy="1102417"/>
          </a:xfrm>
          <a:prstGeom prst="rect">
            <a:avLst/>
          </a:prstGeom>
        </p:spPr>
        <p:txBody>
          <a:bodyPr/>
          <a:lstStyle/>
          <a:p>
            <a:r>
              <a:rPr lang="en-US"/>
              <a:t>Click to edit Master title style</a:t>
            </a:r>
          </a:p>
        </p:txBody>
      </p:sp>
      <p:sp>
        <p:nvSpPr>
          <p:cNvPr id="3" name="Slide Number Placeholder 3"/>
          <p:cNvSpPr>
            <a:spLocks noGrp="1"/>
          </p:cNvSpPr>
          <p:nvPr>
            <p:ph type="sldNum" sz="quarter" idx="4"/>
          </p:nvPr>
        </p:nvSpPr>
        <p:spPr>
          <a:xfrm>
            <a:off x="148371" y="6547003"/>
            <a:ext cx="343364" cy="207749"/>
          </a:xfrm>
          <a:prstGeom prst="rect">
            <a:avLst/>
          </a:prstGeom>
        </p:spPr>
        <p:txBody>
          <a:bodyPr vert="horz" wrap="none" lIns="91440" tIns="45720" rIns="91440" bIns="45720" rtlCol="0" anchor="ctr">
            <a:spAutoFit/>
          </a:bodyPr>
          <a:lstStyle>
            <a:lvl1pPr algn="r">
              <a:defRPr sz="750">
                <a:solidFill>
                  <a:schemeClr val="tx1">
                    <a:tint val="75000"/>
                  </a:schemeClr>
                </a:solidFill>
              </a:defRPr>
            </a:lvl1pPr>
          </a:lstStyle>
          <a:p>
            <a:fld id="{9660D586-F051-4E5F-93D7-3696D8EEEC1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117798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4" y="1925640"/>
            <a:ext cx="5508000" cy="4456113"/>
          </a:xfrm>
        </p:spPr>
        <p:txBody>
          <a:bodyPr/>
          <a:lstStyle>
            <a:lvl1pPr>
              <a:spcBef>
                <a:spcPts val="1200"/>
              </a:spcBef>
              <a:spcAft>
                <a:spcPts val="1200"/>
              </a:spcAft>
              <a:defRPr b="1">
                <a:solidFill>
                  <a:schemeClr val="accent1"/>
                </a:solidFill>
              </a:defRPr>
            </a:lvl1pPr>
            <a:lvl2pPr marL="161994">
              <a:defRPr sz="900"/>
            </a:lvl2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‹n°›</a:t>
            </a:fld>
            <a:endParaRPr lang="en-GB"/>
          </a:p>
        </p:txBody>
      </p:sp>
      <p:sp>
        <p:nvSpPr>
          <p:cNvPr id="8" name="Content Placeholder 2">
            <a:extLst>
              <a:ext uri="{FF2B5EF4-FFF2-40B4-BE49-F238E27FC236}">
                <a16:creationId xmlns:a16="http://schemas.microsoft.com/office/drawing/2014/main" id="{6235E8A8-7A94-4D3A-8CEF-505EA93C3FAB}"/>
              </a:ext>
            </a:extLst>
          </p:cNvPr>
          <p:cNvSpPr>
            <a:spLocks noGrp="1"/>
          </p:cNvSpPr>
          <p:nvPr>
            <p:ph sz="half" idx="13"/>
          </p:nvPr>
        </p:nvSpPr>
        <p:spPr>
          <a:xfrm>
            <a:off x="6306176" y="1925639"/>
            <a:ext cx="5508000" cy="4456113"/>
          </a:xfrm>
        </p:spPr>
        <p:txBody>
          <a:bodyPr/>
          <a:lstStyle>
            <a:lvl1pPr>
              <a:spcBef>
                <a:spcPts val="1200"/>
              </a:spcBef>
              <a:spcAft>
                <a:spcPts val="1200"/>
              </a:spcAft>
              <a:defRPr b="1">
                <a:solidFill>
                  <a:schemeClr val="accent1"/>
                </a:solidFill>
              </a:defRPr>
            </a:lvl1pPr>
            <a:lvl2pPr marL="161994">
              <a:defRPr sz="9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8956188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4A36BC-EF88-F049-9118-D89D2668DB9E}"/>
              </a:ext>
            </a:extLst>
          </p:cNvPr>
          <p:cNvSpPr>
            <a:spLocks noGrp="1"/>
          </p:cNvSpPr>
          <p:nvPr>
            <p:ph type="title"/>
          </p:nvPr>
        </p:nvSpPr>
        <p:spPr>
          <a:xfrm>
            <a:off x="839788" y="365125"/>
            <a:ext cx="10515600" cy="1325563"/>
          </a:xfrm>
        </p:spPr>
        <p:txBody>
          <a:bodyPr/>
          <a:lstStyle/>
          <a:p>
            <a:r>
              <a:rPr lang="fr-CA"/>
              <a:t>Modifier le style du titre</a:t>
            </a:r>
          </a:p>
        </p:txBody>
      </p:sp>
      <p:sp>
        <p:nvSpPr>
          <p:cNvPr id="3" name="Espace réservé du texte 2">
            <a:extLst>
              <a:ext uri="{FF2B5EF4-FFF2-40B4-BE49-F238E27FC236}">
                <a16:creationId xmlns:a16="http://schemas.microsoft.com/office/drawing/2014/main" id="{0D8A907C-6CDC-ED40-9E72-17DB9FE00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25CE0358-BAE3-BB48-9DB8-8CE24DAF86C3}"/>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5" name="Espace réservé du texte 4">
            <a:extLst>
              <a:ext uri="{FF2B5EF4-FFF2-40B4-BE49-F238E27FC236}">
                <a16:creationId xmlns:a16="http://schemas.microsoft.com/office/drawing/2014/main" id="{9F277320-0A5E-6F4E-93E6-077AD84FD4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AE351633-450B-F543-A8A5-7670CF018792}"/>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7" name="Espace réservé de la date 6">
            <a:extLst>
              <a:ext uri="{FF2B5EF4-FFF2-40B4-BE49-F238E27FC236}">
                <a16:creationId xmlns:a16="http://schemas.microsoft.com/office/drawing/2014/main" id="{EF742FE6-423D-8A4B-B500-4AA23669CAD7}"/>
              </a:ext>
            </a:extLst>
          </p:cNvPr>
          <p:cNvSpPr>
            <a:spLocks noGrp="1"/>
          </p:cNvSpPr>
          <p:nvPr>
            <p:ph type="dt" sz="half" idx="10"/>
          </p:nvPr>
        </p:nvSpPr>
        <p:spPr/>
        <p:txBody>
          <a:bodyPr/>
          <a:lstStyle/>
          <a:p>
            <a:fld id="{D9EE4A93-BA73-0C40-B285-788BD7E1E8F4}" type="datetimeFigureOut">
              <a:rPr lang="fr-CA" smtClean="0"/>
              <a:t>2022-04-21</a:t>
            </a:fld>
            <a:endParaRPr lang="fr-CA"/>
          </a:p>
        </p:txBody>
      </p:sp>
      <p:sp>
        <p:nvSpPr>
          <p:cNvPr id="8" name="Espace réservé du pied de page 7">
            <a:extLst>
              <a:ext uri="{FF2B5EF4-FFF2-40B4-BE49-F238E27FC236}">
                <a16:creationId xmlns:a16="http://schemas.microsoft.com/office/drawing/2014/main" id="{A4F30E05-3CE8-9B4C-8ACB-DB9BCDEF4A1D}"/>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551E0DDC-5787-CB41-A014-EB05AA7D0F44}"/>
              </a:ext>
            </a:extLst>
          </p:cNvPr>
          <p:cNvSpPr>
            <a:spLocks noGrp="1"/>
          </p:cNvSpPr>
          <p:nvPr>
            <p:ph type="sldNum" sz="quarter" idx="12"/>
          </p:nvPr>
        </p:nvSpPr>
        <p:spPr/>
        <p:txBody>
          <a:bodyPr/>
          <a:lstStyle/>
          <a:p>
            <a:fld id="{EF5EC54B-9D70-7A4F-B8C8-F62A42B3F5ED}" type="slidenum">
              <a:rPr lang="fr-CA" smtClean="0"/>
              <a:t>‹n°›</a:t>
            </a:fld>
            <a:endParaRPr lang="fr-CA"/>
          </a:p>
        </p:txBody>
      </p:sp>
    </p:spTree>
    <p:extLst>
      <p:ext uri="{BB962C8B-B14F-4D97-AF65-F5344CB8AC3E}">
        <p14:creationId xmlns:p14="http://schemas.microsoft.com/office/powerpoint/2010/main" val="8245413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5B55311-AD6D-7A4E-9816-B2E2653E7610}" type="datetimeFigureOut">
              <a:rPr lang="fr-FR" smtClean="0"/>
              <a:t>21/04/2022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14076407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B55311-AD6D-7A4E-9816-B2E2653E7610}" type="datetimeFigureOut">
              <a:rPr lang="fr-FR" smtClean="0"/>
              <a:t>21/04/2022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15152277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5B55311-AD6D-7A4E-9816-B2E2653E7610}" type="datetimeFigureOut">
              <a:rPr lang="fr-FR" smtClean="0"/>
              <a:t>21/04/2022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3864027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5B55311-AD6D-7A4E-9816-B2E2653E7610}" type="datetimeFigureOut">
              <a:rPr lang="fr-FR" smtClean="0"/>
              <a:t>21/04/2022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2487204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5B55311-AD6D-7A4E-9816-B2E2653E7610}" type="datetimeFigureOut">
              <a:rPr lang="fr-FR" smtClean="0"/>
              <a:t>21/04/2022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356682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5B55311-AD6D-7A4E-9816-B2E2653E7610}" type="datetimeFigureOut">
              <a:rPr lang="fr-FR" smtClean="0"/>
              <a:t>21/04/2022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3008127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B55311-AD6D-7A4E-9816-B2E2653E7610}" type="datetimeFigureOut">
              <a:rPr lang="fr-FR" smtClean="0"/>
              <a:t>21/04/2022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4025402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5B55311-AD6D-7A4E-9816-B2E2653E7610}" type="datetimeFigureOut">
              <a:rPr lang="fr-FR" smtClean="0"/>
              <a:t>21/04/2022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14361889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5B55311-AD6D-7A4E-9816-B2E2653E7610}" type="datetimeFigureOut">
              <a:rPr lang="fr-FR" smtClean="0"/>
              <a:t>21/04/2022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38656585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B55311-AD6D-7A4E-9816-B2E2653E7610}" type="datetimeFigureOut">
              <a:rPr lang="fr-FR" smtClean="0"/>
              <a:t>21/04/2022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1177424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7520D0-7024-1B47-A184-30DC571C3457}"/>
              </a:ext>
            </a:extLst>
          </p:cNvPr>
          <p:cNvSpPr>
            <a:spLocks noGrp="1"/>
          </p:cNvSpPr>
          <p:nvPr>
            <p:ph type="title"/>
          </p:nvPr>
        </p:nvSpPr>
        <p:spPr/>
        <p:txBody>
          <a:bodyPr/>
          <a:lstStyle/>
          <a:p>
            <a:r>
              <a:rPr lang="fr-CA"/>
              <a:t>Modifier le style du titre</a:t>
            </a:r>
          </a:p>
        </p:txBody>
      </p:sp>
      <p:sp>
        <p:nvSpPr>
          <p:cNvPr id="3" name="Espace réservé de la date 2">
            <a:extLst>
              <a:ext uri="{FF2B5EF4-FFF2-40B4-BE49-F238E27FC236}">
                <a16:creationId xmlns:a16="http://schemas.microsoft.com/office/drawing/2014/main" id="{945B8889-F978-BA46-BB48-97957EE77706}"/>
              </a:ext>
            </a:extLst>
          </p:cNvPr>
          <p:cNvSpPr>
            <a:spLocks noGrp="1"/>
          </p:cNvSpPr>
          <p:nvPr>
            <p:ph type="dt" sz="half" idx="10"/>
          </p:nvPr>
        </p:nvSpPr>
        <p:spPr/>
        <p:txBody>
          <a:bodyPr/>
          <a:lstStyle/>
          <a:p>
            <a:fld id="{D9EE4A93-BA73-0C40-B285-788BD7E1E8F4}" type="datetimeFigureOut">
              <a:rPr lang="fr-CA" smtClean="0"/>
              <a:t>2022-04-21</a:t>
            </a:fld>
            <a:endParaRPr lang="fr-CA"/>
          </a:p>
        </p:txBody>
      </p:sp>
      <p:sp>
        <p:nvSpPr>
          <p:cNvPr id="4" name="Espace réservé du pied de page 3">
            <a:extLst>
              <a:ext uri="{FF2B5EF4-FFF2-40B4-BE49-F238E27FC236}">
                <a16:creationId xmlns:a16="http://schemas.microsoft.com/office/drawing/2014/main" id="{3CADC85B-843F-8B4D-906C-062443A32813}"/>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B4B96E1B-AFE5-E240-B2D8-E4E8AD2743EC}"/>
              </a:ext>
            </a:extLst>
          </p:cNvPr>
          <p:cNvSpPr>
            <a:spLocks noGrp="1"/>
          </p:cNvSpPr>
          <p:nvPr>
            <p:ph type="sldNum" sz="quarter" idx="12"/>
          </p:nvPr>
        </p:nvSpPr>
        <p:spPr/>
        <p:txBody>
          <a:bodyPr/>
          <a:lstStyle/>
          <a:p>
            <a:fld id="{EF5EC54B-9D70-7A4F-B8C8-F62A42B3F5ED}" type="slidenum">
              <a:rPr lang="fr-CA" smtClean="0"/>
              <a:t>‹n°›</a:t>
            </a:fld>
            <a:endParaRPr lang="fr-CA"/>
          </a:p>
        </p:txBody>
      </p:sp>
    </p:spTree>
    <p:extLst>
      <p:ext uri="{BB962C8B-B14F-4D97-AF65-F5344CB8AC3E}">
        <p14:creationId xmlns:p14="http://schemas.microsoft.com/office/powerpoint/2010/main" val="32899213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B55311-AD6D-7A4E-9816-B2E2653E7610}" type="datetimeFigureOut">
              <a:rPr lang="fr-FR" smtClean="0"/>
              <a:t>21/04/2022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21115071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No Content">
    <p:spTree>
      <p:nvGrpSpPr>
        <p:cNvPr id="1" name=""/>
        <p:cNvGrpSpPr/>
        <p:nvPr/>
      </p:nvGrpSpPr>
      <p:grpSpPr>
        <a:xfrm>
          <a:off x="0" y="0"/>
          <a:ext cx="0" cy="0"/>
          <a:chOff x="0" y="0"/>
          <a:chExt cx="0" cy="0"/>
        </a:xfrm>
      </p:grpSpPr>
      <p:sp>
        <p:nvSpPr>
          <p:cNvPr id="3" name="Title 2"/>
          <p:cNvSpPr>
            <a:spLocks noGrp="1"/>
          </p:cNvSpPr>
          <p:nvPr>
            <p:ph type="title"/>
          </p:nvPr>
        </p:nvSpPr>
        <p:spPr>
          <a:xfrm>
            <a:off x="812800" y="228600"/>
            <a:ext cx="10871200" cy="990600"/>
          </a:xfrm>
          <a:prstGeom prst="rect">
            <a:avLst/>
          </a:prstGeom>
        </p:spPr>
        <p:txBody>
          <a:bodyPr/>
          <a:lstStyle/>
          <a:p>
            <a:r>
              <a:rPr lang="en-US"/>
              <a:t>Click to edit Master title style</a:t>
            </a:r>
          </a:p>
        </p:txBody>
      </p:sp>
      <p:sp>
        <p:nvSpPr>
          <p:cNvPr id="5" name="Text Placeholder 6"/>
          <p:cNvSpPr>
            <a:spLocks noGrp="1"/>
          </p:cNvSpPr>
          <p:nvPr>
            <p:ph type="body" sz="quarter" idx="11" hasCustomPrompt="1"/>
          </p:nvPr>
        </p:nvSpPr>
        <p:spPr bwMode="gray">
          <a:xfrm>
            <a:off x="493188" y="6501544"/>
            <a:ext cx="9417049" cy="193899"/>
          </a:xfrm>
          <a:prstGeom prst="rect">
            <a:avLst/>
          </a:prstGeom>
        </p:spPr>
        <p:txBody>
          <a:bodyPr anchor="b" anchorCtr="0">
            <a:spAutoFit/>
          </a:bodyPr>
          <a:lstStyle>
            <a:lvl1pPr marL="84533" indent="-84533">
              <a:lnSpc>
                <a:spcPct val="88000"/>
              </a:lnSpc>
              <a:spcBef>
                <a:spcPts val="90"/>
              </a:spcBef>
              <a:buNone/>
              <a:tabLst>
                <a:tab pos="84533" algn="l"/>
              </a:tabLst>
              <a:defRPr sz="750"/>
            </a:lvl1pPr>
            <a:lvl2pPr marL="342892" indent="0">
              <a:buNone/>
              <a:defRPr/>
            </a:lvl2pPr>
            <a:lvl3pPr marL="685784" indent="0">
              <a:buNone/>
              <a:defRPr/>
            </a:lvl3pPr>
            <a:lvl4pPr marL="944142" indent="0">
              <a:buNone/>
              <a:defRPr/>
            </a:lvl4pPr>
            <a:lvl5pPr marL="1244173" indent="0">
              <a:buNone/>
              <a:defRPr/>
            </a:lvl5pPr>
          </a:lstStyle>
          <a:p>
            <a:pPr lvl="0"/>
            <a:r>
              <a:rPr lang="en-US" dirty="0"/>
              <a:t>Click to edit Source</a:t>
            </a:r>
          </a:p>
        </p:txBody>
      </p:sp>
      <p:sp>
        <p:nvSpPr>
          <p:cNvPr id="6" name="Slide Number Placeholder 5"/>
          <p:cNvSpPr>
            <a:spLocks noGrp="1"/>
          </p:cNvSpPr>
          <p:nvPr>
            <p:ph type="sldNum" sz="quarter" idx="4"/>
          </p:nvPr>
        </p:nvSpPr>
        <p:spPr>
          <a:xfrm>
            <a:off x="11187562" y="6448982"/>
            <a:ext cx="521841" cy="246461"/>
          </a:xfrm>
          <a:prstGeom prst="rect">
            <a:avLst/>
          </a:prstGeom>
        </p:spPr>
        <p:txBody>
          <a:bodyPr vert="horz" lIns="91440" tIns="45720" rIns="0" bIns="45720" rtlCol="0" anchor="b"/>
          <a:lstStyle>
            <a:lvl1pPr algn="r">
              <a:defRPr sz="750">
                <a:solidFill>
                  <a:schemeClr val="tx1"/>
                </a:solidFill>
              </a:defRPr>
            </a:lvl1pPr>
          </a:lstStyle>
          <a:p>
            <a:fld id="{FA3DE67B-C475-494C-ADB7-53279B401668}" type="slidenum">
              <a:rPr lang="en-US" smtClean="0">
                <a:solidFill>
                  <a:prstClr val="black"/>
                </a:solidFill>
              </a:rPr>
              <a:pPr/>
              <a:t>‹n°›</a:t>
            </a:fld>
            <a:endParaRPr lang="en-US" dirty="0">
              <a:solidFill>
                <a:prstClr val="black"/>
              </a:solidFill>
            </a:endParaRPr>
          </a:p>
        </p:txBody>
      </p:sp>
    </p:spTree>
    <p:extLst>
      <p:ext uri="{BB962C8B-B14F-4D97-AF65-F5344CB8AC3E}">
        <p14:creationId xmlns:p14="http://schemas.microsoft.com/office/powerpoint/2010/main" val="1386861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Double Line Header">
    <p:spTree>
      <p:nvGrpSpPr>
        <p:cNvPr id="1" name=""/>
        <p:cNvGrpSpPr/>
        <p:nvPr/>
      </p:nvGrpSpPr>
      <p:grpSpPr>
        <a:xfrm>
          <a:off x="0" y="0"/>
          <a:ext cx="0" cy="0"/>
          <a:chOff x="0" y="0"/>
          <a:chExt cx="0" cy="0"/>
        </a:xfrm>
      </p:grpSpPr>
      <p:sp>
        <p:nvSpPr>
          <p:cNvPr id="2" name="Title 1"/>
          <p:cNvSpPr>
            <a:spLocks noGrp="1"/>
          </p:cNvSpPr>
          <p:nvPr>
            <p:ph type="ctrTitle"/>
          </p:nvPr>
        </p:nvSpPr>
        <p:spPr>
          <a:xfrm>
            <a:off x="479426" y="216000"/>
            <a:ext cx="11233149" cy="1440000"/>
          </a:xfrm>
          <a:prstGeom prst="rect">
            <a:avLst/>
          </a:prstGeom>
        </p:spPr>
        <p:txBody>
          <a:bodyPr anchor="ctr" anchorCtr="0"/>
          <a:lstStyle>
            <a:lvl1pPr algn="l">
              <a:defRPr sz="2250" b="1">
                <a:solidFill>
                  <a:srgbClr val="002564"/>
                </a:solidFill>
                <a:latin typeface="+mn-lt"/>
              </a:defRPr>
            </a:lvl1pPr>
          </a:lstStyle>
          <a:p>
            <a:r>
              <a:rPr lang="en-US" dirty="0"/>
              <a:t>Click to edit Master title style</a:t>
            </a:r>
          </a:p>
        </p:txBody>
      </p:sp>
      <p:sp>
        <p:nvSpPr>
          <p:cNvPr id="3" name="Subtitle 2"/>
          <p:cNvSpPr>
            <a:spLocks noGrp="1"/>
          </p:cNvSpPr>
          <p:nvPr>
            <p:ph type="subTitle" idx="1"/>
          </p:nvPr>
        </p:nvSpPr>
        <p:spPr>
          <a:xfrm>
            <a:off x="479426" y="1656000"/>
            <a:ext cx="11233149" cy="4015088"/>
          </a:xfrm>
          <a:prstGeom prst="rect">
            <a:avLst/>
          </a:prstGeom>
        </p:spPr>
        <p:txBody>
          <a:bodyPr/>
          <a:lstStyle>
            <a:lvl1pPr marL="467916" indent="-266700" algn="l">
              <a:lnSpc>
                <a:spcPts val="1725"/>
              </a:lnSpc>
              <a:spcBef>
                <a:spcPts val="0"/>
              </a:spcBef>
              <a:spcAft>
                <a:spcPts val="600"/>
              </a:spcAft>
              <a:buClr>
                <a:srgbClr val="33A9DA"/>
              </a:buClr>
              <a:buFont typeface="Arial" charset="0"/>
              <a:buChar char="•"/>
              <a:tabLst/>
              <a:defRPr sz="1500">
                <a:solidFill>
                  <a:srgbClr val="3C3C3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Slide Number Placeholder 5"/>
          <p:cNvSpPr>
            <a:spLocks noGrp="1"/>
          </p:cNvSpPr>
          <p:nvPr>
            <p:ph type="sldNum" sz="quarter" idx="12"/>
          </p:nvPr>
        </p:nvSpPr>
        <p:spPr>
          <a:xfrm>
            <a:off x="11712577" y="6509856"/>
            <a:ext cx="479425" cy="360000"/>
          </a:xfrm>
          <a:prstGeom prst="rect">
            <a:avLst/>
          </a:prstGeom>
        </p:spPr>
        <p:txBody>
          <a:bodyPr/>
          <a:lstStyle>
            <a:lvl1pPr algn="ctr">
              <a:defRPr sz="1050">
                <a:solidFill>
                  <a:schemeClr val="bg1"/>
                </a:solidFill>
              </a:defRPr>
            </a:lvl1pPr>
          </a:lstStyle>
          <a:p>
            <a:fld id="{466E392B-BDBE-4746-BE1F-3D61EB05AC9E}" type="slidenum">
              <a:rPr lang="en-US" smtClean="0">
                <a:solidFill>
                  <a:srgbClr val="FFFFFF"/>
                </a:solidFill>
              </a:rPr>
              <a:pPr/>
              <a:t>‹n°›</a:t>
            </a:fld>
            <a:endParaRPr lang="en-US" dirty="0">
              <a:solidFill>
                <a:srgbClr val="FFFFFF"/>
              </a:solidFill>
            </a:endParaRPr>
          </a:p>
        </p:txBody>
      </p:sp>
      <p:sp>
        <p:nvSpPr>
          <p:cNvPr id="8" name="Text Placeholder 7"/>
          <p:cNvSpPr>
            <a:spLocks noGrp="1"/>
          </p:cNvSpPr>
          <p:nvPr>
            <p:ph type="body" sz="quarter" idx="13"/>
          </p:nvPr>
        </p:nvSpPr>
        <p:spPr>
          <a:xfrm>
            <a:off x="479426" y="5671088"/>
            <a:ext cx="11233151" cy="988912"/>
          </a:xfrm>
          <a:prstGeom prst="rect">
            <a:avLst/>
          </a:prstGeom>
        </p:spPr>
        <p:txBody>
          <a:bodyPr anchor="b" anchorCtr="0"/>
          <a:lstStyle>
            <a:lvl1pPr marL="0" indent="0" algn="l">
              <a:lnSpc>
                <a:spcPct val="100000"/>
              </a:lnSpc>
              <a:spcBef>
                <a:spcPts val="0"/>
              </a:spcBef>
              <a:spcAft>
                <a:spcPts val="450"/>
              </a:spcAft>
              <a:buNone/>
              <a:defRPr sz="675">
                <a:solidFill>
                  <a:schemeClr val="bg1">
                    <a:lumMod val="50000"/>
                  </a:schemeClr>
                </a:solidFill>
              </a:defRPr>
            </a:lvl1pPr>
            <a:lvl2pPr marL="342900" indent="0">
              <a:buNone/>
              <a:defRPr sz="675">
                <a:solidFill>
                  <a:schemeClr val="bg1">
                    <a:lumMod val="50000"/>
                  </a:schemeClr>
                </a:solidFill>
              </a:defRPr>
            </a:lvl2pPr>
            <a:lvl3pPr marL="685800" indent="0">
              <a:buNone/>
              <a:defRPr sz="675">
                <a:solidFill>
                  <a:schemeClr val="bg1">
                    <a:lumMod val="50000"/>
                  </a:schemeClr>
                </a:solidFill>
              </a:defRPr>
            </a:lvl3pPr>
            <a:lvl4pPr marL="1028700" indent="0">
              <a:buNone/>
              <a:defRPr sz="675">
                <a:solidFill>
                  <a:schemeClr val="bg1">
                    <a:lumMod val="50000"/>
                  </a:schemeClr>
                </a:solidFill>
              </a:defRPr>
            </a:lvl4pPr>
            <a:lvl5pPr marL="1371600" indent="0">
              <a:buNone/>
              <a:defRPr sz="675">
                <a:solidFill>
                  <a:schemeClr val="bg1">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676641217"/>
      </p:ext>
    </p:extLst>
  </p:cSld>
  <p:clrMapOvr>
    <a:masterClrMapping/>
  </p:clrMapOvr>
  <p:extLst>
    <p:ext uri="{DCECCB84-F9BA-43D5-87BE-67443E8EF086}">
      <p15:sldGuideLst xmlns:p15="http://schemas.microsoft.com/office/powerpoint/2012/main">
        <p15:guide id="1" pos="403">
          <p15:clr>
            <a:srgbClr val="FBAE40"/>
          </p15:clr>
        </p15:guide>
        <p15:guide id="2" pos="9837">
          <p15:clr>
            <a:srgbClr val="FBAE40"/>
          </p15:clr>
        </p15:guide>
        <p15:guide id="3" orient="horz" pos="1049">
          <p15:clr>
            <a:srgbClr val="FBAE40"/>
          </p15:clr>
        </p15:guide>
        <p15:guide id="5" orient="horz" pos="356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ingle Line Header">
    <p:spTree>
      <p:nvGrpSpPr>
        <p:cNvPr id="1" name=""/>
        <p:cNvGrpSpPr/>
        <p:nvPr/>
      </p:nvGrpSpPr>
      <p:grpSpPr>
        <a:xfrm>
          <a:off x="0" y="0"/>
          <a:ext cx="0" cy="0"/>
          <a:chOff x="0" y="0"/>
          <a:chExt cx="0" cy="0"/>
        </a:xfrm>
      </p:grpSpPr>
      <p:sp>
        <p:nvSpPr>
          <p:cNvPr id="2" name="Title 1"/>
          <p:cNvSpPr>
            <a:spLocks noGrp="1"/>
          </p:cNvSpPr>
          <p:nvPr>
            <p:ph type="ctrTitle"/>
          </p:nvPr>
        </p:nvSpPr>
        <p:spPr>
          <a:xfrm>
            <a:off x="479426" y="216000"/>
            <a:ext cx="11233149" cy="1152000"/>
          </a:xfrm>
          <a:prstGeom prst="rect">
            <a:avLst/>
          </a:prstGeom>
        </p:spPr>
        <p:txBody>
          <a:bodyPr anchor="ctr" anchorCtr="0"/>
          <a:lstStyle>
            <a:lvl1pPr algn="l">
              <a:defRPr sz="2250" b="1">
                <a:solidFill>
                  <a:srgbClr val="002564"/>
                </a:solidFill>
                <a:latin typeface="+mn-lt"/>
              </a:defRPr>
            </a:lvl1pPr>
          </a:lstStyle>
          <a:p>
            <a:r>
              <a:rPr lang="en-US" dirty="0"/>
              <a:t>Click to edit Master title style</a:t>
            </a:r>
          </a:p>
        </p:txBody>
      </p:sp>
      <p:sp>
        <p:nvSpPr>
          <p:cNvPr id="3" name="Subtitle 2"/>
          <p:cNvSpPr>
            <a:spLocks noGrp="1"/>
          </p:cNvSpPr>
          <p:nvPr>
            <p:ph type="subTitle" idx="1"/>
          </p:nvPr>
        </p:nvSpPr>
        <p:spPr>
          <a:xfrm>
            <a:off x="479426" y="1368000"/>
            <a:ext cx="11233149" cy="4303088"/>
          </a:xfrm>
          <a:prstGeom prst="rect">
            <a:avLst/>
          </a:prstGeom>
        </p:spPr>
        <p:txBody>
          <a:bodyPr/>
          <a:lstStyle>
            <a:lvl1pPr marL="467916" indent="-266700" algn="l">
              <a:lnSpc>
                <a:spcPts val="1725"/>
              </a:lnSpc>
              <a:spcBef>
                <a:spcPts val="0"/>
              </a:spcBef>
              <a:spcAft>
                <a:spcPts val="600"/>
              </a:spcAft>
              <a:buClr>
                <a:srgbClr val="33A9DA"/>
              </a:buClr>
              <a:buFont typeface="Arial" charset="0"/>
              <a:buChar char="•"/>
              <a:tabLst/>
              <a:defRPr sz="1500">
                <a:solidFill>
                  <a:srgbClr val="3C3C3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Slide Number Placeholder 5"/>
          <p:cNvSpPr>
            <a:spLocks noGrp="1"/>
          </p:cNvSpPr>
          <p:nvPr>
            <p:ph type="sldNum" sz="quarter" idx="12"/>
          </p:nvPr>
        </p:nvSpPr>
        <p:spPr>
          <a:xfrm>
            <a:off x="11712577" y="6509856"/>
            <a:ext cx="479425" cy="360000"/>
          </a:xfrm>
          <a:prstGeom prst="rect">
            <a:avLst/>
          </a:prstGeom>
        </p:spPr>
        <p:txBody>
          <a:bodyPr/>
          <a:lstStyle>
            <a:lvl1pPr algn="ctr">
              <a:defRPr sz="1050">
                <a:solidFill>
                  <a:schemeClr val="bg1"/>
                </a:solidFill>
              </a:defRPr>
            </a:lvl1pPr>
          </a:lstStyle>
          <a:p>
            <a:fld id="{466E392B-BDBE-4746-BE1F-3D61EB05AC9E}" type="slidenum">
              <a:rPr lang="en-US" smtClean="0">
                <a:solidFill>
                  <a:srgbClr val="FFFFFF"/>
                </a:solidFill>
              </a:rPr>
              <a:pPr/>
              <a:t>‹n°›</a:t>
            </a:fld>
            <a:endParaRPr lang="en-US" dirty="0">
              <a:solidFill>
                <a:srgbClr val="FFFFFF"/>
              </a:solidFill>
            </a:endParaRPr>
          </a:p>
        </p:txBody>
      </p:sp>
      <p:sp>
        <p:nvSpPr>
          <p:cNvPr id="8" name="Text Placeholder 7"/>
          <p:cNvSpPr>
            <a:spLocks noGrp="1"/>
          </p:cNvSpPr>
          <p:nvPr>
            <p:ph type="body" sz="quarter" idx="13"/>
          </p:nvPr>
        </p:nvSpPr>
        <p:spPr>
          <a:xfrm>
            <a:off x="479426" y="5671088"/>
            <a:ext cx="11233151" cy="988912"/>
          </a:xfrm>
          <a:prstGeom prst="rect">
            <a:avLst/>
          </a:prstGeom>
        </p:spPr>
        <p:txBody>
          <a:bodyPr anchor="b" anchorCtr="0"/>
          <a:lstStyle>
            <a:lvl1pPr marL="0" indent="0" algn="l">
              <a:lnSpc>
                <a:spcPct val="100000"/>
              </a:lnSpc>
              <a:spcBef>
                <a:spcPts val="0"/>
              </a:spcBef>
              <a:spcAft>
                <a:spcPts val="450"/>
              </a:spcAft>
              <a:buNone/>
              <a:defRPr sz="675">
                <a:solidFill>
                  <a:schemeClr val="bg1">
                    <a:lumMod val="50000"/>
                  </a:schemeClr>
                </a:solidFill>
              </a:defRPr>
            </a:lvl1pPr>
            <a:lvl2pPr marL="342900" indent="0">
              <a:buNone/>
              <a:defRPr sz="675">
                <a:solidFill>
                  <a:schemeClr val="bg1">
                    <a:lumMod val="50000"/>
                  </a:schemeClr>
                </a:solidFill>
              </a:defRPr>
            </a:lvl2pPr>
            <a:lvl3pPr marL="685800" indent="0">
              <a:buNone/>
              <a:defRPr sz="675">
                <a:solidFill>
                  <a:schemeClr val="bg1">
                    <a:lumMod val="50000"/>
                  </a:schemeClr>
                </a:solidFill>
              </a:defRPr>
            </a:lvl3pPr>
            <a:lvl4pPr marL="1028700" indent="0">
              <a:buNone/>
              <a:defRPr sz="675">
                <a:solidFill>
                  <a:schemeClr val="bg1">
                    <a:lumMod val="50000"/>
                  </a:schemeClr>
                </a:solidFill>
              </a:defRPr>
            </a:lvl4pPr>
            <a:lvl5pPr marL="1371600" indent="0">
              <a:buNone/>
              <a:defRPr sz="675">
                <a:solidFill>
                  <a:schemeClr val="bg1">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3442986415"/>
      </p:ext>
    </p:extLst>
  </p:cSld>
  <p:clrMapOvr>
    <a:masterClrMapping/>
  </p:clrMapOvr>
  <p:extLst>
    <p:ext uri="{DCECCB84-F9BA-43D5-87BE-67443E8EF086}">
      <p15:sldGuideLst xmlns:p15="http://schemas.microsoft.com/office/powerpoint/2012/main">
        <p15:guide id="1" pos="403">
          <p15:clr>
            <a:srgbClr val="FBAE40"/>
          </p15:clr>
        </p15:guide>
        <p15:guide id="2" pos="9837">
          <p15:clr>
            <a:srgbClr val="FBAE40"/>
          </p15:clr>
        </p15:guide>
        <p15:guide id="3" orient="horz" pos="867">
          <p15:clr>
            <a:srgbClr val="FBAE40"/>
          </p15:clr>
        </p15:guide>
        <p15:guide id="5" orient="horz" pos="356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10777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481951" y="1528536"/>
            <a:ext cx="11280203" cy="627184"/>
          </a:xfrm>
          <a:prstGeom prst="rect">
            <a:avLst/>
          </a:prstGeom>
        </p:spPr>
        <p:txBody>
          <a:bodyPr>
            <a:normAutofit/>
          </a:bodyPr>
          <a:lstStyle>
            <a:lvl1pPr marL="0" indent="0">
              <a:buNone/>
              <a:defRPr sz="1800" b="1">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US"/>
              <a:t>Click to edit Master text styles</a:t>
            </a:r>
          </a:p>
        </p:txBody>
      </p:sp>
      <p:sp>
        <p:nvSpPr>
          <p:cNvPr id="6" name="Content Placeholder 2"/>
          <p:cNvSpPr>
            <a:spLocks noGrp="1"/>
          </p:cNvSpPr>
          <p:nvPr>
            <p:ph idx="10"/>
          </p:nvPr>
        </p:nvSpPr>
        <p:spPr>
          <a:xfrm>
            <a:off x="481951" y="2165320"/>
            <a:ext cx="11280203" cy="4365363"/>
          </a:xfrm>
          <a:prstGeom prst="rect">
            <a:avLst/>
          </a:prstGeom>
        </p:spPr>
        <p:txBody>
          <a:bodyPr>
            <a:normAutofit/>
          </a:bodyPr>
          <a:lstStyle>
            <a:lvl1pPr marL="0" indent="0">
              <a:buNone/>
              <a:defRPr sz="1800">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US"/>
              <a:t>Click to edit Master text styles</a:t>
            </a:r>
          </a:p>
        </p:txBody>
      </p:sp>
      <p:sp>
        <p:nvSpPr>
          <p:cNvPr id="8" name="Title Placeholder 1"/>
          <p:cNvSpPr>
            <a:spLocks noGrp="1"/>
          </p:cNvSpPr>
          <p:nvPr>
            <p:ph type="title"/>
          </p:nvPr>
        </p:nvSpPr>
        <p:spPr>
          <a:xfrm>
            <a:off x="0" y="-7840"/>
            <a:ext cx="121920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4173206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 Line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60003" y="929579"/>
            <a:ext cx="10273151" cy="837969"/>
          </a:xfrm>
          <a:prstGeom prst="rect">
            <a:avLst/>
          </a:prstGeom>
        </p:spPr>
        <p:txBody>
          <a:bodyPr lIns="0" anchor="b"/>
          <a:lstStyle>
            <a:lvl1pPr algn="l">
              <a:defRPr sz="2400" b="1">
                <a:solidFill>
                  <a:srgbClr val="4A2043"/>
                </a:solidFill>
                <a:latin typeface="PT Sans" charset="-52"/>
                <a:ea typeface="PT Sans" charset="-52"/>
                <a:cs typeface="PT Sans" charset="-52"/>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960002" y="1856765"/>
            <a:ext cx="10273151" cy="3515221"/>
          </a:xfrm>
          <a:prstGeom prst="rect">
            <a:avLst/>
          </a:prstGeom>
        </p:spPr>
        <p:txBody>
          <a:bodyPr lIns="0"/>
          <a:lstStyle>
            <a:lvl1pPr marL="200025" indent="-200025" algn="l">
              <a:lnSpc>
                <a:spcPts val="1800"/>
              </a:lnSpc>
              <a:spcBef>
                <a:spcPts val="0"/>
              </a:spcBef>
              <a:spcAft>
                <a:spcPts val="300"/>
              </a:spcAft>
              <a:buClr>
                <a:srgbClr val="BDD258"/>
              </a:buClr>
              <a:buFont typeface="Arial" charset="0"/>
              <a:buChar char="•"/>
              <a:tabLst/>
              <a:defRPr sz="1650">
                <a:solidFill>
                  <a:schemeClr val="tx1"/>
                </a:solidFill>
              </a:defRPr>
            </a:lvl1pPr>
            <a:lvl2pPr marL="400050" indent="-200025" algn="l">
              <a:lnSpc>
                <a:spcPts val="1650"/>
              </a:lnSpc>
              <a:spcBef>
                <a:spcPts val="0"/>
              </a:spcBef>
              <a:spcAft>
                <a:spcPts val="300"/>
              </a:spcAft>
              <a:buClr>
                <a:srgbClr val="BDD258"/>
              </a:buClr>
              <a:buFont typeface="Arial" charset="0"/>
              <a:buChar char="•"/>
              <a:tabLst/>
              <a:defRPr sz="1500">
                <a:solidFill>
                  <a:schemeClr val="tx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a:p>
            <a:pPr lvl="1"/>
            <a:r>
              <a:rPr lang="en-US" dirty="0"/>
              <a:t>Second</a:t>
            </a:r>
          </a:p>
        </p:txBody>
      </p:sp>
      <p:sp>
        <p:nvSpPr>
          <p:cNvPr id="6" name="Slide Number Placeholder 5"/>
          <p:cNvSpPr>
            <a:spLocks noGrp="1"/>
          </p:cNvSpPr>
          <p:nvPr>
            <p:ph type="sldNum" sz="quarter" idx="12"/>
          </p:nvPr>
        </p:nvSpPr>
        <p:spPr>
          <a:xfrm>
            <a:off x="11426357" y="6051553"/>
            <a:ext cx="509953" cy="366183"/>
          </a:xfrm>
          <a:prstGeom prst="rect">
            <a:avLst/>
          </a:prstGeom>
        </p:spPr>
        <p:txBody>
          <a:bodyPr/>
          <a:lstStyle>
            <a:lvl1pPr algn="r">
              <a:defRPr sz="900">
                <a:solidFill>
                  <a:schemeClr val="bg1">
                    <a:lumMod val="50000"/>
                  </a:schemeClr>
                </a:solidFill>
              </a:defRPr>
            </a:lvl1pPr>
          </a:lstStyle>
          <a:p>
            <a:fld id="{201E46CF-7BBC-BF4C-9FA2-B8864A038821}" type="slidenum">
              <a:rPr lang="en-US" smtClean="0"/>
              <a:pPr/>
              <a:t>‹n°›</a:t>
            </a:fld>
            <a:endParaRPr lang="en-US" dirty="0"/>
          </a:p>
        </p:txBody>
      </p:sp>
      <p:sp>
        <p:nvSpPr>
          <p:cNvPr id="5" name="Text Placeholder 4"/>
          <p:cNvSpPr>
            <a:spLocks noGrp="1"/>
          </p:cNvSpPr>
          <p:nvPr>
            <p:ph type="body" sz="quarter" idx="13"/>
          </p:nvPr>
        </p:nvSpPr>
        <p:spPr>
          <a:xfrm>
            <a:off x="958853" y="5480811"/>
            <a:ext cx="10274300" cy="753833"/>
          </a:xfrm>
          <a:prstGeom prst="rect">
            <a:avLst/>
          </a:prstGeom>
        </p:spPr>
        <p:txBody>
          <a:bodyPr lIns="0" bIns="0" anchor="b" anchorCtr="0"/>
          <a:lstStyle>
            <a:lvl1pPr marL="136922" indent="-136922">
              <a:lnSpc>
                <a:spcPct val="100000"/>
              </a:lnSpc>
              <a:spcBef>
                <a:spcPts val="75"/>
              </a:spcBef>
              <a:buFont typeface="+mj-lt"/>
              <a:buAutoNum type="arabicPeriod"/>
              <a:tabLst/>
              <a:defRPr sz="675">
                <a:solidFill>
                  <a:schemeClr val="bg1">
                    <a:lumMod val="65000"/>
                  </a:schemeClr>
                </a:solidFill>
              </a:defRPr>
            </a:lvl1pPr>
            <a:lvl2pPr marL="342900" indent="0">
              <a:buNone/>
              <a:defRPr sz="750">
                <a:solidFill>
                  <a:schemeClr val="bg1">
                    <a:lumMod val="65000"/>
                  </a:schemeClr>
                </a:solidFill>
              </a:defRPr>
            </a:lvl2pPr>
            <a:lvl3pPr marL="685800" indent="0">
              <a:buNone/>
              <a:defRPr sz="750">
                <a:solidFill>
                  <a:schemeClr val="bg1">
                    <a:lumMod val="65000"/>
                  </a:schemeClr>
                </a:solidFill>
              </a:defRPr>
            </a:lvl3pPr>
            <a:lvl4pPr marL="1028700" indent="0">
              <a:buNone/>
              <a:defRPr sz="750">
                <a:solidFill>
                  <a:schemeClr val="bg1">
                    <a:lumMod val="65000"/>
                  </a:schemeClr>
                </a:solidFill>
              </a:defRPr>
            </a:lvl4pPr>
            <a:lvl5pPr marL="1371600" indent="0">
              <a:buNone/>
              <a:defRPr sz="750">
                <a:solidFill>
                  <a:schemeClr val="bg1">
                    <a:lumMod val="65000"/>
                  </a:schemeClr>
                </a:solidFill>
              </a:defRPr>
            </a:lvl5pPr>
          </a:lstStyle>
          <a:p>
            <a:pPr lvl="0"/>
            <a:r>
              <a:rPr lang="en-US" dirty="0"/>
              <a:t>Click to edit Master text styles</a:t>
            </a:r>
          </a:p>
        </p:txBody>
      </p:sp>
    </p:spTree>
    <p:extLst>
      <p:ext uri="{BB962C8B-B14F-4D97-AF65-F5344CB8AC3E}">
        <p14:creationId xmlns:p14="http://schemas.microsoft.com/office/powerpoint/2010/main" val="3590961722"/>
      </p:ext>
    </p:extLst>
  </p:cSld>
  <p:clrMapOvr>
    <a:masterClrMapping/>
  </p:clrMapOvr>
  <p:extLst>
    <p:ext uri="{DCECCB84-F9BA-43D5-87BE-67443E8EF086}">
      <p15:sldGuideLst xmlns:p15="http://schemas.microsoft.com/office/powerpoint/2012/main">
        <p15:guide id="1" orient="horz" pos="169">
          <p15:clr>
            <a:srgbClr val="FBAE40"/>
          </p15:clr>
        </p15:guide>
        <p15:guide id="2" pos="604">
          <p15:clr>
            <a:srgbClr val="FBAE40"/>
          </p15:clr>
        </p15:guide>
        <p15:guide id="3" pos="7076">
          <p15:clr>
            <a:srgbClr val="FBAE40"/>
          </p15:clr>
        </p15:guide>
        <p15:guide id="4" orient="horz" pos="1053">
          <p15:clr>
            <a:srgbClr val="FBAE40"/>
          </p15:clr>
        </p15:guide>
        <p15:guide id="5" orient="horz" pos="46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 Line Title with References">
    <p:spTree>
      <p:nvGrpSpPr>
        <p:cNvPr id="1" name=""/>
        <p:cNvGrpSpPr/>
        <p:nvPr/>
      </p:nvGrpSpPr>
      <p:grpSpPr>
        <a:xfrm>
          <a:off x="0" y="0"/>
          <a:ext cx="0" cy="0"/>
          <a:chOff x="0" y="0"/>
          <a:chExt cx="0" cy="0"/>
        </a:xfrm>
      </p:grpSpPr>
      <p:sp>
        <p:nvSpPr>
          <p:cNvPr id="2" name="Title 1"/>
          <p:cNvSpPr>
            <a:spLocks noGrp="1"/>
          </p:cNvSpPr>
          <p:nvPr>
            <p:ph type="ctrTitle"/>
          </p:nvPr>
        </p:nvSpPr>
        <p:spPr>
          <a:xfrm>
            <a:off x="960003" y="360003"/>
            <a:ext cx="10273151" cy="837969"/>
          </a:xfrm>
          <a:prstGeom prst="rect">
            <a:avLst/>
          </a:prstGeom>
        </p:spPr>
        <p:txBody>
          <a:bodyPr lIns="0" anchor="b"/>
          <a:lstStyle>
            <a:lvl1pPr algn="l">
              <a:defRPr sz="2400" b="1">
                <a:solidFill>
                  <a:srgbClr val="4A2043"/>
                </a:solidFill>
                <a:latin typeface="PT Sans" charset="-52"/>
                <a:ea typeface="PT Sans" charset="-52"/>
                <a:cs typeface="PT Sans" charset="-52"/>
              </a:defRPr>
            </a:lvl1pPr>
          </a:lstStyle>
          <a:p>
            <a:r>
              <a:rPr lang="en-US" dirty="0"/>
              <a:t>Click to edit Master title style</a:t>
            </a:r>
          </a:p>
        </p:txBody>
      </p:sp>
      <p:sp>
        <p:nvSpPr>
          <p:cNvPr id="3" name="Subtitle 2"/>
          <p:cNvSpPr>
            <a:spLocks noGrp="1"/>
          </p:cNvSpPr>
          <p:nvPr>
            <p:ph type="subTitle" idx="1"/>
          </p:nvPr>
        </p:nvSpPr>
        <p:spPr>
          <a:xfrm>
            <a:off x="960002" y="1392000"/>
            <a:ext cx="10273151" cy="3979984"/>
          </a:xfrm>
          <a:prstGeom prst="rect">
            <a:avLst/>
          </a:prstGeom>
        </p:spPr>
        <p:txBody>
          <a:bodyPr lIns="0"/>
          <a:lstStyle>
            <a:lvl1pPr marL="200025" indent="-200025" algn="l">
              <a:lnSpc>
                <a:spcPts val="1800"/>
              </a:lnSpc>
              <a:spcBef>
                <a:spcPts val="0"/>
              </a:spcBef>
              <a:spcAft>
                <a:spcPts val="300"/>
              </a:spcAft>
              <a:buClr>
                <a:srgbClr val="BDD258"/>
              </a:buClr>
              <a:buFont typeface="Arial" charset="0"/>
              <a:buChar char="•"/>
              <a:tabLst/>
              <a:defRPr sz="1650">
                <a:solidFill>
                  <a:schemeClr val="tx1"/>
                </a:solidFill>
              </a:defRPr>
            </a:lvl1pPr>
            <a:lvl2pPr marL="400050" indent="-200025" algn="l">
              <a:lnSpc>
                <a:spcPts val="1650"/>
              </a:lnSpc>
              <a:spcBef>
                <a:spcPts val="0"/>
              </a:spcBef>
              <a:spcAft>
                <a:spcPts val="300"/>
              </a:spcAft>
              <a:buClr>
                <a:srgbClr val="BDD258"/>
              </a:buClr>
              <a:buFont typeface="Arial" charset="0"/>
              <a:buChar char="•"/>
              <a:tabLst/>
              <a:defRPr sz="1500">
                <a:solidFill>
                  <a:schemeClr val="tx1"/>
                </a:solidFill>
              </a:defRPr>
            </a:lvl2pPr>
            <a:lvl3pPr marL="601266" indent="-197644" algn="l">
              <a:lnSpc>
                <a:spcPts val="1650"/>
              </a:lnSpc>
              <a:spcBef>
                <a:spcPts val="0"/>
              </a:spcBef>
              <a:spcAft>
                <a:spcPts val="300"/>
              </a:spcAft>
              <a:buClr>
                <a:srgbClr val="BDD258"/>
              </a:buClr>
              <a:buFont typeface="Arial" charset="0"/>
              <a:buChar char="•"/>
              <a:tabLst/>
              <a:defRPr sz="15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a:p>
            <a:pPr lvl="1"/>
            <a:r>
              <a:rPr lang="en-US" dirty="0"/>
              <a:t>Second</a:t>
            </a:r>
          </a:p>
          <a:p>
            <a:pPr lvl="2"/>
            <a:r>
              <a:rPr lang="en-US" dirty="0"/>
              <a:t>Third</a:t>
            </a:r>
          </a:p>
        </p:txBody>
      </p:sp>
      <p:sp>
        <p:nvSpPr>
          <p:cNvPr id="6" name="Slide Number Placeholder 5"/>
          <p:cNvSpPr>
            <a:spLocks noGrp="1"/>
          </p:cNvSpPr>
          <p:nvPr>
            <p:ph type="sldNum" sz="quarter" idx="12"/>
          </p:nvPr>
        </p:nvSpPr>
        <p:spPr>
          <a:xfrm>
            <a:off x="11426357" y="6051553"/>
            <a:ext cx="509953" cy="366183"/>
          </a:xfrm>
          <a:prstGeom prst="rect">
            <a:avLst/>
          </a:prstGeom>
        </p:spPr>
        <p:txBody>
          <a:bodyPr/>
          <a:lstStyle>
            <a:lvl1pPr algn="r">
              <a:defRPr sz="900">
                <a:solidFill>
                  <a:schemeClr val="bg1">
                    <a:lumMod val="50000"/>
                  </a:schemeClr>
                </a:solidFill>
              </a:defRPr>
            </a:lvl1pPr>
          </a:lstStyle>
          <a:p>
            <a:fld id="{201E46CF-7BBC-BF4C-9FA2-B8864A038821}" type="slidenum">
              <a:rPr lang="en-US" smtClean="0"/>
              <a:pPr/>
              <a:t>‹n°›</a:t>
            </a:fld>
            <a:endParaRPr lang="en-US" dirty="0"/>
          </a:p>
        </p:txBody>
      </p:sp>
      <p:sp>
        <p:nvSpPr>
          <p:cNvPr id="5" name="Text Placeholder 4"/>
          <p:cNvSpPr>
            <a:spLocks noGrp="1"/>
          </p:cNvSpPr>
          <p:nvPr>
            <p:ph type="body" sz="quarter" idx="13"/>
          </p:nvPr>
        </p:nvSpPr>
        <p:spPr>
          <a:xfrm>
            <a:off x="958853" y="5480811"/>
            <a:ext cx="10274300" cy="753833"/>
          </a:xfrm>
          <a:prstGeom prst="rect">
            <a:avLst/>
          </a:prstGeom>
        </p:spPr>
        <p:txBody>
          <a:bodyPr lIns="0" bIns="0" anchor="b" anchorCtr="0"/>
          <a:lstStyle>
            <a:lvl1pPr marL="136922" indent="-136922">
              <a:lnSpc>
                <a:spcPct val="100000"/>
              </a:lnSpc>
              <a:spcBef>
                <a:spcPts val="75"/>
              </a:spcBef>
              <a:buFont typeface="+mj-lt"/>
              <a:buAutoNum type="arabicPeriod"/>
              <a:tabLst/>
              <a:defRPr sz="675">
                <a:solidFill>
                  <a:schemeClr val="bg1">
                    <a:lumMod val="65000"/>
                  </a:schemeClr>
                </a:solidFill>
              </a:defRPr>
            </a:lvl1pPr>
            <a:lvl2pPr marL="342900" indent="0">
              <a:buNone/>
              <a:defRPr sz="750">
                <a:solidFill>
                  <a:schemeClr val="bg1">
                    <a:lumMod val="65000"/>
                  </a:schemeClr>
                </a:solidFill>
              </a:defRPr>
            </a:lvl2pPr>
            <a:lvl3pPr marL="685800" indent="0">
              <a:buNone/>
              <a:defRPr sz="750">
                <a:solidFill>
                  <a:schemeClr val="bg1">
                    <a:lumMod val="65000"/>
                  </a:schemeClr>
                </a:solidFill>
              </a:defRPr>
            </a:lvl3pPr>
            <a:lvl4pPr marL="1028700" indent="0">
              <a:buNone/>
              <a:defRPr sz="750">
                <a:solidFill>
                  <a:schemeClr val="bg1">
                    <a:lumMod val="65000"/>
                  </a:schemeClr>
                </a:solidFill>
              </a:defRPr>
            </a:lvl4pPr>
            <a:lvl5pPr marL="1371600" indent="0">
              <a:buNone/>
              <a:defRPr sz="750">
                <a:solidFill>
                  <a:schemeClr val="bg1">
                    <a:lumMod val="65000"/>
                  </a:schemeClr>
                </a:solidFill>
              </a:defRPr>
            </a:lvl5pPr>
          </a:lstStyle>
          <a:p>
            <a:pPr lvl="0"/>
            <a:r>
              <a:rPr lang="en-US" dirty="0"/>
              <a:t>Click to edit Master text styles</a:t>
            </a:r>
          </a:p>
        </p:txBody>
      </p:sp>
    </p:spTree>
    <p:extLst>
      <p:ext uri="{BB962C8B-B14F-4D97-AF65-F5344CB8AC3E}">
        <p14:creationId xmlns:p14="http://schemas.microsoft.com/office/powerpoint/2010/main" val="868434659"/>
      </p:ext>
    </p:extLst>
  </p:cSld>
  <p:clrMapOvr>
    <a:masterClrMapping/>
  </p:clrMapOvr>
  <p:extLst>
    <p:ext uri="{DCECCB84-F9BA-43D5-87BE-67443E8EF086}">
      <p15:sldGuideLst xmlns:p15="http://schemas.microsoft.com/office/powerpoint/2012/main">
        <p15:guide id="1" orient="horz" pos="169">
          <p15:clr>
            <a:srgbClr val="FBAE40"/>
          </p15:clr>
        </p15:guide>
        <p15:guide id="2" pos="604">
          <p15:clr>
            <a:srgbClr val="FBAE40"/>
          </p15:clr>
        </p15:guide>
        <p15:guide id="3" pos="7076">
          <p15:clr>
            <a:srgbClr val="FBAE40"/>
          </p15:clr>
        </p15:guide>
        <p15:guide id="4" orient="horz" pos="645">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V00.00_PFI_CIC_PPT-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104" y="-20965"/>
            <a:ext cx="13751091" cy="6869849"/>
          </a:xfrm>
          <a:prstGeom prst="rect">
            <a:avLst/>
          </a:prstGeom>
        </p:spPr>
      </p:pic>
      <p:sp>
        <p:nvSpPr>
          <p:cNvPr id="2" name="Title 1"/>
          <p:cNvSpPr>
            <a:spLocks noGrp="1"/>
          </p:cNvSpPr>
          <p:nvPr>
            <p:ph type="ctrTitle" hasCustomPrompt="1"/>
          </p:nvPr>
        </p:nvSpPr>
        <p:spPr>
          <a:xfrm>
            <a:off x="6690245" y="1086500"/>
            <a:ext cx="4393032" cy="3964192"/>
          </a:xfrm>
          <a:prstGeom prst="rect">
            <a:avLst/>
          </a:prstGeom>
        </p:spPr>
        <p:txBody>
          <a:bodyPr anchor="ctr" anchorCtr="0"/>
          <a:lstStyle>
            <a:lvl1pPr>
              <a:defRPr baseline="0">
                <a:solidFill>
                  <a:schemeClr val="bg1"/>
                </a:solidFill>
              </a:defRPr>
            </a:lvl1pPr>
          </a:lstStyle>
          <a:p>
            <a:r>
              <a:rPr lang="en-CA" dirty="0"/>
              <a:t>TITLE SLIDE</a:t>
            </a:r>
            <a:endParaRPr lang="en-US" dirty="0"/>
          </a:p>
        </p:txBody>
      </p:sp>
    </p:spTree>
    <p:extLst>
      <p:ext uri="{BB962C8B-B14F-4D97-AF65-F5344CB8AC3E}">
        <p14:creationId xmlns:p14="http://schemas.microsoft.com/office/powerpoint/2010/main" val="13004722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81952" y="1528536"/>
            <a:ext cx="11280203" cy="627184"/>
          </a:xfrm>
          <a:prstGeom prst="rect">
            <a:avLst/>
          </a:prstGeom>
        </p:spPr>
        <p:txBody>
          <a:bodyPr>
            <a:normAutofit/>
          </a:bodyPr>
          <a:lstStyle>
            <a:lvl1pPr marL="0" indent="0">
              <a:buNone/>
              <a:defRPr sz="1800" b="1">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CA" dirty="0"/>
              <a:t>Subhead</a:t>
            </a:r>
          </a:p>
        </p:txBody>
      </p:sp>
      <p:sp>
        <p:nvSpPr>
          <p:cNvPr id="6" name="Content Placeholder 2"/>
          <p:cNvSpPr>
            <a:spLocks noGrp="1"/>
          </p:cNvSpPr>
          <p:nvPr>
            <p:ph idx="10" hasCustomPrompt="1"/>
          </p:nvPr>
        </p:nvSpPr>
        <p:spPr>
          <a:xfrm>
            <a:off x="481952" y="2165321"/>
            <a:ext cx="11280203" cy="4365363"/>
          </a:xfrm>
          <a:prstGeom prst="rect">
            <a:avLst/>
          </a:prstGeom>
        </p:spPr>
        <p:txBody>
          <a:bodyPr>
            <a:normAutofit/>
          </a:bodyPr>
          <a:lstStyle>
            <a:lvl1pPr marL="0" indent="0">
              <a:buNone/>
              <a:defRPr sz="1800">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CA" dirty="0"/>
              <a:t>Body copy</a:t>
            </a:r>
          </a:p>
        </p:txBody>
      </p:sp>
      <p:sp>
        <p:nvSpPr>
          <p:cNvPr id="8" name="Title Placeholder 1"/>
          <p:cNvSpPr>
            <a:spLocks noGrp="1"/>
          </p:cNvSpPr>
          <p:nvPr>
            <p:ph type="title" hasCustomPrompt="1"/>
          </p:nvPr>
        </p:nvSpPr>
        <p:spPr>
          <a:xfrm>
            <a:off x="0" y="-7840"/>
            <a:ext cx="12192000" cy="1143000"/>
          </a:xfrm>
          <a:prstGeom prst="rect">
            <a:avLst/>
          </a:prstGeom>
        </p:spPr>
        <p:txBody>
          <a:bodyPr vert="horz" lIns="91440" tIns="45720" rIns="91440" bIns="45720" rtlCol="0" anchor="ctr">
            <a:normAutofit/>
          </a:bodyPr>
          <a:lstStyle/>
          <a:p>
            <a:r>
              <a:rPr lang="en-CA" dirty="0"/>
              <a:t>ONE-LINE HEADING GOES HERE</a:t>
            </a:r>
            <a:endParaRPr lang="en-US" dirty="0"/>
          </a:p>
        </p:txBody>
      </p:sp>
    </p:spTree>
    <p:extLst>
      <p:ext uri="{BB962C8B-B14F-4D97-AF65-F5344CB8AC3E}">
        <p14:creationId xmlns:p14="http://schemas.microsoft.com/office/powerpoint/2010/main" val="2599467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DDCCF87-EE6E-864F-AEBF-ECB896230712}"/>
              </a:ext>
            </a:extLst>
          </p:cNvPr>
          <p:cNvSpPr>
            <a:spLocks noGrp="1"/>
          </p:cNvSpPr>
          <p:nvPr>
            <p:ph type="dt" sz="half" idx="10"/>
          </p:nvPr>
        </p:nvSpPr>
        <p:spPr/>
        <p:txBody>
          <a:bodyPr/>
          <a:lstStyle/>
          <a:p>
            <a:fld id="{D9EE4A93-BA73-0C40-B285-788BD7E1E8F4}" type="datetimeFigureOut">
              <a:rPr lang="fr-CA" smtClean="0"/>
              <a:t>2022-04-21</a:t>
            </a:fld>
            <a:endParaRPr lang="fr-CA"/>
          </a:p>
        </p:txBody>
      </p:sp>
      <p:sp>
        <p:nvSpPr>
          <p:cNvPr id="3" name="Espace réservé du pied de page 2">
            <a:extLst>
              <a:ext uri="{FF2B5EF4-FFF2-40B4-BE49-F238E27FC236}">
                <a16:creationId xmlns:a16="http://schemas.microsoft.com/office/drawing/2014/main" id="{BED3D39F-57AE-9D4E-A6A0-C8766A746B73}"/>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98351775-0321-7A47-8E8A-202E56A7D6FC}"/>
              </a:ext>
            </a:extLst>
          </p:cNvPr>
          <p:cNvSpPr>
            <a:spLocks noGrp="1"/>
          </p:cNvSpPr>
          <p:nvPr>
            <p:ph type="sldNum" sz="quarter" idx="12"/>
          </p:nvPr>
        </p:nvSpPr>
        <p:spPr/>
        <p:txBody>
          <a:bodyPr/>
          <a:lstStyle/>
          <a:p>
            <a:fld id="{EF5EC54B-9D70-7A4F-B8C8-F62A42B3F5ED}" type="slidenum">
              <a:rPr lang="fr-CA" smtClean="0"/>
              <a:t>‹n°›</a:t>
            </a:fld>
            <a:endParaRPr lang="fr-CA"/>
          </a:p>
        </p:txBody>
      </p:sp>
    </p:spTree>
    <p:extLst>
      <p:ext uri="{BB962C8B-B14F-4D97-AF65-F5344CB8AC3E}">
        <p14:creationId xmlns:p14="http://schemas.microsoft.com/office/powerpoint/2010/main" val="7625378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0" y="133759"/>
            <a:ext cx="12192000" cy="1143000"/>
          </a:xfrm>
          <a:prstGeom prst="rect">
            <a:avLst/>
          </a:prstGeom>
        </p:spPr>
        <p:txBody>
          <a:bodyPr vert="horz" lIns="91440" tIns="45720" rIns="91440" bIns="45720" rtlCol="0" anchor="ctr">
            <a:normAutofit/>
          </a:bodyPr>
          <a:lstStyle>
            <a:lvl1pPr>
              <a:lnSpc>
                <a:spcPts val="2250"/>
              </a:lnSpc>
              <a:defRPr sz="2100" baseline="0"/>
            </a:lvl1pPr>
          </a:lstStyle>
          <a:p>
            <a:r>
              <a:rPr lang="en-CA" dirty="0"/>
              <a:t>TWO-LINE HEADING GOES HERE</a:t>
            </a:r>
            <a:br>
              <a:rPr lang="en-CA" dirty="0"/>
            </a:br>
            <a:r>
              <a:rPr lang="en-CA" dirty="0"/>
              <a:t>TWO-LINE HEADING GOES HERE</a:t>
            </a:r>
            <a:endParaRPr lang="en-US" dirty="0"/>
          </a:p>
        </p:txBody>
      </p:sp>
      <p:sp>
        <p:nvSpPr>
          <p:cNvPr id="8" name="Content Placeholder 2"/>
          <p:cNvSpPr>
            <a:spLocks noGrp="1"/>
          </p:cNvSpPr>
          <p:nvPr>
            <p:ph idx="1" hasCustomPrompt="1"/>
          </p:nvPr>
        </p:nvSpPr>
        <p:spPr>
          <a:xfrm>
            <a:off x="481952" y="1685336"/>
            <a:ext cx="11280203" cy="627184"/>
          </a:xfrm>
          <a:prstGeom prst="rect">
            <a:avLst/>
          </a:prstGeom>
        </p:spPr>
        <p:txBody>
          <a:bodyPr>
            <a:normAutofit/>
          </a:bodyPr>
          <a:lstStyle>
            <a:lvl1pPr marL="0" indent="0">
              <a:buNone/>
              <a:defRPr sz="1800" b="1">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CA" dirty="0"/>
              <a:t>Subhead</a:t>
            </a:r>
          </a:p>
        </p:txBody>
      </p:sp>
      <p:sp>
        <p:nvSpPr>
          <p:cNvPr id="9" name="Content Placeholder 2"/>
          <p:cNvSpPr>
            <a:spLocks noGrp="1"/>
          </p:cNvSpPr>
          <p:nvPr>
            <p:ph idx="10" hasCustomPrompt="1"/>
          </p:nvPr>
        </p:nvSpPr>
        <p:spPr>
          <a:xfrm>
            <a:off x="481952" y="2322119"/>
            <a:ext cx="11280203" cy="4208564"/>
          </a:xfrm>
          <a:prstGeom prst="rect">
            <a:avLst/>
          </a:prstGeom>
        </p:spPr>
        <p:txBody>
          <a:bodyPr>
            <a:normAutofit/>
          </a:bodyPr>
          <a:lstStyle>
            <a:lvl1pPr marL="0" indent="0">
              <a:buNone/>
              <a:defRPr sz="1800">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CA" dirty="0"/>
              <a:t>Body copy</a:t>
            </a:r>
          </a:p>
        </p:txBody>
      </p:sp>
    </p:spTree>
    <p:extLst>
      <p:ext uri="{BB962C8B-B14F-4D97-AF65-F5344CB8AC3E}">
        <p14:creationId xmlns:p14="http://schemas.microsoft.com/office/powerpoint/2010/main" val="18116242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481952" y="1528536"/>
            <a:ext cx="11280203" cy="627184"/>
          </a:xfrm>
          <a:prstGeom prst="rect">
            <a:avLst/>
          </a:prstGeom>
        </p:spPr>
        <p:txBody>
          <a:bodyPr>
            <a:normAutofit/>
          </a:bodyPr>
          <a:lstStyle>
            <a:lvl1pPr marL="0" indent="0">
              <a:buNone/>
              <a:defRPr sz="1800" b="1">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CA" dirty="0"/>
              <a:t>Subhead</a:t>
            </a:r>
          </a:p>
        </p:txBody>
      </p:sp>
      <p:sp>
        <p:nvSpPr>
          <p:cNvPr id="10" name="Text Placeholder 2"/>
          <p:cNvSpPr>
            <a:spLocks noGrp="1"/>
          </p:cNvSpPr>
          <p:nvPr>
            <p:ph idx="1" hasCustomPrompt="1"/>
          </p:nvPr>
        </p:nvSpPr>
        <p:spPr>
          <a:xfrm>
            <a:off x="481952" y="2165758"/>
            <a:ext cx="11280203" cy="4325724"/>
          </a:xfrm>
          <a:prstGeom prst="rect">
            <a:avLst/>
          </a:prstGeom>
        </p:spPr>
        <p:txBody>
          <a:bodyPr vert="horz" lIns="91440" tIns="45720" rIns="91440" bIns="45720" rtlCol="0">
            <a:normAutofit/>
          </a:bodyPr>
          <a:lstStyle>
            <a:lvl1pPr>
              <a:buClr>
                <a:srgbClr val="29AC97"/>
              </a:buClr>
              <a:defRPr sz="1800"/>
            </a:lvl1pPr>
            <a:lvl2pPr>
              <a:buClr>
                <a:srgbClr val="29AC97"/>
              </a:buClr>
              <a:defRPr sz="1650"/>
            </a:lvl2pPr>
            <a:lvl3pPr marL="685800" indent="0">
              <a:buClr>
                <a:srgbClr val="29AC97"/>
              </a:buClr>
              <a:buNone/>
              <a:defRPr/>
            </a:lvl3pPr>
            <a:lvl5pPr>
              <a:buClr>
                <a:srgbClr val="29AC97"/>
              </a:buClr>
              <a:defRPr/>
            </a:lvl5pPr>
          </a:lstStyle>
          <a:p>
            <a:pPr lvl="0"/>
            <a:r>
              <a:rPr lang="en-CA" dirty="0"/>
              <a:t>Bullet points</a:t>
            </a:r>
          </a:p>
          <a:p>
            <a:pPr lvl="1"/>
            <a:r>
              <a:rPr lang="en-CA" dirty="0"/>
              <a:t>Bullet points</a:t>
            </a:r>
          </a:p>
        </p:txBody>
      </p:sp>
      <p:sp>
        <p:nvSpPr>
          <p:cNvPr id="5" name="Title Placeholder 1"/>
          <p:cNvSpPr>
            <a:spLocks noGrp="1"/>
          </p:cNvSpPr>
          <p:nvPr>
            <p:ph type="title" hasCustomPrompt="1"/>
          </p:nvPr>
        </p:nvSpPr>
        <p:spPr>
          <a:xfrm>
            <a:off x="0" y="-7840"/>
            <a:ext cx="12192000" cy="1143000"/>
          </a:xfrm>
          <a:prstGeom prst="rect">
            <a:avLst/>
          </a:prstGeom>
        </p:spPr>
        <p:txBody>
          <a:bodyPr vert="horz" lIns="91440" tIns="45720" rIns="91440" bIns="45720" rtlCol="0" anchor="ctr">
            <a:normAutofit/>
          </a:bodyPr>
          <a:lstStyle/>
          <a:p>
            <a:r>
              <a:rPr lang="en-CA" dirty="0"/>
              <a:t>ONE-LINE HEADING GOES HERE</a:t>
            </a:r>
            <a:endParaRPr lang="en-US" dirty="0"/>
          </a:p>
        </p:txBody>
      </p:sp>
    </p:spTree>
    <p:extLst>
      <p:ext uri="{BB962C8B-B14F-4D97-AF65-F5344CB8AC3E}">
        <p14:creationId xmlns:p14="http://schemas.microsoft.com/office/powerpoint/2010/main" val="18465383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481952" y="1685336"/>
            <a:ext cx="11280203" cy="627184"/>
          </a:xfrm>
          <a:prstGeom prst="rect">
            <a:avLst/>
          </a:prstGeom>
        </p:spPr>
        <p:txBody>
          <a:bodyPr>
            <a:normAutofit/>
          </a:bodyPr>
          <a:lstStyle>
            <a:lvl1pPr marL="0" indent="0">
              <a:buNone/>
              <a:defRPr sz="1800" b="1">
                <a:solidFill>
                  <a:schemeClr val="bg1">
                    <a:lumMod val="50000"/>
                  </a:schemeClr>
                </a:solidFill>
              </a:defRPr>
            </a:lvl1pPr>
            <a:lvl2pPr marL="342900" indent="0">
              <a:buNone/>
              <a:defRPr sz="1350">
                <a:solidFill>
                  <a:schemeClr val="bg1">
                    <a:lumMod val="50000"/>
                  </a:schemeClr>
                </a:solidFill>
              </a:defRPr>
            </a:lvl2pPr>
            <a:lvl3pPr marL="685800" indent="0">
              <a:buNone/>
              <a:defRPr>
                <a:solidFill>
                  <a:schemeClr val="bg1">
                    <a:lumMod val="50000"/>
                  </a:schemeClr>
                </a:solidFill>
              </a:defRPr>
            </a:lvl3pPr>
            <a:lvl4pPr marL="1028700" indent="0">
              <a:buNone/>
              <a:defRPr>
                <a:solidFill>
                  <a:schemeClr val="bg1">
                    <a:lumMod val="50000"/>
                  </a:schemeClr>
                </a:solidFill>
              </a:defRPr>
            </a:lvl4pPr>
            <a:lvl5pPr marL="1371600" indent="0">
              <a:buNone/>
              <a:defRPr>
                <a:solidFill>
                  <a:schemeClr val="bg1">
                    <a:lumMod val="50000"/>
                  </a:schemeClr>
                </a:solidFill>
              </a:defRPr>
            </a:lvl5pPr>
          </a:lstStyle>
          <a:p>
            <a:pPr lvl="0"/>
            <a:r>
              <a:rPr lang="en-CA" dirty="0"/>
              <a:t>Subhead</a:t>
            </a:r>
          </a:p>
        </p:txBody>
      </p:sp>
      <p:sp>
        <p:nvSpPr>
          <p:cNvPr id="8" name="Text Placeholder 2"/>
          <p:cNvSpPr>
            <a:spLocks noGrp="1"/>
          </p:cNvSpPr>
          <p:nvPr>
            <p:ph idx="1" hasCustomPrompt="1"/>
          </p:nvPr>
        </p:nvSpPr>
        <p:spPr>
          <a:xfrm>
            <a:off x="481952" y="2330306"/>
            <a:ext cx="11280203" cy="4200381"/>
          </a:xfrm>
          <a:prstGeom prst="rect">
            <a:avLst/>
          </a:prstGeom>
        </p:spPr>
        <p:txBody>
          <a:bodyPr vert="horz" lIns="91440" tIns="45720" rIns="91440" bIns="45720" rtlCol="0">
            <a:normAutofit/>
          </a:bodyPr>
          <a:lstStyle>
            <a:lvl1pPr>
              <a:buClr>
                <a:srgbClr val="29AC97"/>
              </a:buClr>
              <a:defRPr sz="1800"/>
            </a:lvl1pPr>
            <a:lvl2pPr>
              <a:buClr>
                <a:srgbClr val="29AC97"/>
              </a:buClr>
              <a:defRPr sz="1650"/>
            </a:lvl2pPr>
            <a:lvl3pPr marL="685800" indent="0">
              <a:buClr>
                <a:srgbClr val="29AC97"/>
              </a:buClr>
              <a:buNone/>
              <a:defRPr/>
            </a:lvl3pPr>
            <a:lvl5pPr>
              <a:buClr>
                <a:srgbClr val="29AC97"/>
              </a:buClr>
              <a:defRPr/>
            </a:lvl5pPr>
          </a:lstStyle>
          <a:p>
            <a:pPr lvl="0"/>
            <a:r>
              <a:rPr lang="en-CA" dirty="0"/>
              <a:t>Bullet points</a:t>
            </a:r>
          </a:p>
          <a:p>
            <a:pPr lvl="1"/>
            <a:r>
              <a:rPr lang="en-CA" dirty="0"/>
              <a:t>Bullet points</a:t>
            </a:r>
          </a:p>
        </p:txBody>
      </p:sp>
      <p:sp>
        <p:nvSpPr>
          <p:cNvPr id="5" name="Title Placeholder 1"/>
          <p:cNvSpPr>
            <a:spLocks noGrp="1"/>
          </p:cNvSpPr>
          <p:nvPr>
            <p:ph type="title" hasCustomPrompt="1"/>
          </p:nvPr>
        </p:nvSpPr>
        <p:spPr>
          <a:xfrm>
            <a:off x="0" y="133759"/>
            <a:ext cx="12192000" cy="1143000"/>
          </a:xfrm>
          <a:prstGeom prst="rect">
            <a:avLst/>
          </a:prstGeom>
        </p:spPr>
        <p:txBody>
          <a:bodyPr vert="horz" lIns="91440" tIns="45720" rIns="91440" bIns="45720" rtlCol="0" anchor="ctr">
            <a:normAutofit/>
          </a:bodyPr>
          <a:lstStyle>
            <a:lvl1pPr>
              <a:lnSpc>
                <a:spcPts val="2250"/>
              </a:lnSpc>
              <a:defRPr sz="2250" baseline="0"/>
            </a:lvl1pPr>
          </a:lstStyle>
          <a:p>
            <a:r>
              <a:rPr lang="en-CA" dirty="0"/>
              <a:t>TWO-LINE HEADING GOES HERE</a:t>
            </a:r>
            <a:br>
              <a:rPr lang="en-CA" dirty="0"/>
            </a:br>
            <a:r>
              <a:rPr lang="en-CA" dirty="0"/>
              <a:t>TWO-LINE HEADING GOES HERE</a:t>
            </a:r>
            <a:endParaRPr lang="en-US" dirty="0"/>
          </a:p>
        </p:txBody>
      </p:sp>
    </p:spTree>
    <p:extLst>
      <p:ext uri="{BB962C8B-B14F-4D97-AF65-F5344CB8AC3E}">
        <p14:creationId xmlns:p14="http://schemas.microsoft.com/office/powerpoint/2010/main" val="41073865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0" y="-7840"/>
            <a:ext cx="12192000" cy="1143000"/>
          </a:xfrm>
          <a:prstGeom prst="rect">
            <a:avLst/>
          </a:prstGeom>
        </p:spPr>
        <p:txBody>
          <a:bodyPr vert="horz" lIns="91440" tIns="45720" rIns="91440" bIns="45720" rtlCol="0" anchor="ctr">
            <a:normAutofit/>
          </a:bodyPr>
          <a:lstStyle/>
          <a:p>
            <a:r>
              <a:rPr lang="en-CA" dirty="0"/>
              <a:t>ONE-LINE HEADING GOES HERE</a:t>
            </a:r>
            <a:endParaRPr lang="en-US" dirty="0"/>
          </a:p>
        </p:txBody>
      </p:sp>
      <p:sp>
        <p:nvSpPr>
          <p:cNvPr id="9" name="Table Placeholder 6"/>
          <p:cNvSpPr>
            <a:spLocks noGrp="1"/>
          </p:cNvSpPr>
          <p:nvPr>
            <p:ph type="tbl" sz="quarter" idx="10"/>
          </p:nvPr>
        </p:nvSpPr>
        <p:spPr>
          <a:xfrm>
            <a:off x="482600" y="1528542"/>
            <a:ext cx="11279552" cy="4514605"/>
          </a:xfrm>
          <a:prstGeom prst="rect">
            <a:avLst/>
          </a:prstGeom>
        </p:spPr>
        <p:txBody>
          <a:bodyPr vert="horz"/>
          <a:lstStyle/>
          <a:p>
            <a:endParaRPr lang="en-US" dirty="0"/>
          </a:p>
        </p:txBody>
      </p:sp>
    </p:spTree>
    <p:extLst>
      <p:ext uri="{BB962C8B-B14F-4D97-AF65-F5344CB8AC3E}">
        <p14:creationId xmlns:p14="http://schemas.microsoft.com/office/powerpoint/2010/main" val="13055277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0" y="133759"/>
            <a:ext cx="12192000" cy="1143000"/>
          </a:xfrm>
          <a:prstGeom prst="rect">
            <a:avLst/>
          </a:prstGeom>
        </p:spPr>
        <p:txBody>
          <a:bodyPr vert="horz" lIns="91440" tIns="45720" rIns="91440" bIns="45720" rtlCol="0" anchor="ctr">
            <a:normAutofit/>
          </a:bodyPr>
          <a:lstStyle>
            <a:lvl1pPr>
              <a:lnSpc>
                <a:spcPts val="2250"/>
              </a:lnSpc>
              <a:defRPr sz="2250" baseline="0"/>
            </a:lvl1pPr>
          </a:lstStyle>
          <a:p>
            <a:r>
              <a:rPr lang="en-CA" dirty="0"/>
              <a:t>TWO-LINE HEADING GOES HERE</a:t>
            </a:r>
            <a:br>
              <a:rPr lang="en-CA" dirty="0"/>
            </a:br>
            <a:r>
              <a:rPr lang="en-CA" dirty="0"/>
              <a:t>TWO-LINE HEADING GOES HERE</a:t>
            </a:r>
            <a:endParaRPr lang="en-US" dirty="0"/>
          </a:p>
        </p:txBody>
      </p:sp>
      <p:sp>
        <p:nvSpPr>
          <p:cNvPr id="6" name="Table Placeholder 6"/>
          <p:cNvSpPr>
            <a:spLocks noGrp="1"/>
          </p:cNvSpPr>
          <p:nvPr>
            <p:ph type="tbl" sz="quarter" idx="10"/>
          </p:nvPr>
        </p:nvSpPr>
        <p:spPr>
          <a:xfrm>
            <a:off x="482600" y="1685336"/>
            <a:ext cx="11279552" cy="4868866"/>
          </a:xfrm>
          <a:prstGeom prst="rect">
            <a:avLst/>
          </a:prstGeom>
        </p:spPr>
        <p:txBody>
          <a:bodyPr vert="horz"/>
          <a:lstStyle/>
          <a:p>
            <a:endParaRPr lang="en-US" dirty="0"/>
          </a:p>
        </p:txBody>
      </p:sp>
    </p:spTree>
    <p:extLst>
      <p:ext uri="{BB962C8B-B14F-4D97-AF65-F5344CB8AC3E}">
        <p14:creationId xmlns:p14="http://schemas.microsoft.com/office/powerpoint/2010/main" val="31471755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0139" y="166346"/>
            <a:ext cx="11734800" cy="1102417"/>
          </a:xfrm>
          <a:prstGeom prst="rect">
            <a:avLst/>
          </a:prstGeom>
        </p:spPr>
        <p:txBody>
          <a:bodyPr/>
          <a:lstStyle/>
          <a:p>
            <a:r>
              <a:rPr lang="en-US"/>
              <a:t>Click to edit Master title style</a:t>
            </a:r>
          </a:p>
        </p:txBody>
      </p:sp>
      <p:sp>
        <p:nvSpPr>
          <p:cNvPr id="3" name="Slide Number Placeholder 3"/>
          <p:cNvSpPr>
            <a:spLocks noGrp="1"/>
          </p:cNvSpPr>
          <p:nvPr>
            <p:ph type="sldNum" sz="quarter" idx="4"/>
          </p:nvPr>
        </p:nvSpPr>
        <p:spPr>
          <a:xfrm>
            <a:off x="148371" y="6547003"/>
            <a:ext cx="343364" cy="207749"/>
          </a:xfrm>
          <a:prstGeom prst="rect">
            <a:avLst/>
          </a:prstGeom>
        </p:spPr>
        <p:txBody>
          <a:bodyPr vert="horz" wrap="none" lIns="91440" tIns="45720" rIns="91440" bIns="45720" rtlCol="0" anchor="ctr">
            <a:spAutoFit/>
          </a:bodyPr>
          <a:lstStyle>
            <a:lvl1pPr algn="r">
              <a:defRPr sz="750">
                <a:solidFill>
                  <a:schemeClr val="tx1">
                    <a:tint val="75000"/>
                  </a:schemeClr>
                </a:solidFill>
              </a:defRPr>
            </a:lvl1pPr>
          </a:lstStyle>
          <a:p>
            <a:fld id="{9660D586-F051-4E5F-93D7-3696D8EEEC10}"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3493381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0" name="Texte du titre"/>
          <p:cNvSpPr txBox="1">
            <a:spLocks noGrp="1"/>
          </p:cNvSpPr>
          <p:nvPr>
            <p:ph type="title"/>
          </p:nvPr>
        </p:nvSpPr>
        <p:spPr>
          <a:prstGeom prst="rect">
            <a:avLst/>
          </a:prstGeom>
        </p:spPr>
        <p:txBody>
          <a:bodyPr/>
          <a:lstStyle/>
          <a:p>
            <a:r>
              <a:t>Texte du titre</a:t>
            </a:r>
          </a:p>
        </p:txBody>
      </p:sp>
      <p:sp>
        <p:nvSpPr>
          <p:cNvPr id="21"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69866007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En-tête de section">
    <p:spTree>
      <p:nvGrpSpPr>
        <p:cNvPr id="1" name=""/>
        <p:cNvGrpSpPr/>
        <p:nvPr/>
      </p:nvGrpSpPr>
      <p:grpSpPr>
        <a:xfrm>
          <a:off x="0" y="0"/>
          <a:ext cx="0" cy="0"/>
          <a:chOff x="0" y="0"/>
          <a:chExt cx="0" cy="0"/>
        </a:xfrm>
      </p:grpSpPr>
      <p:sp>
        <p:nvSpPr>
          <p:cNvPr id="29" name="Texte du titre"/>
          <p:cNvSpPr txBox="1">
            <a:spLocks noGrp="1"/>
          </p:cNvSpPr>
          <p:nvPr>
            <p:ph type="title"/>
          </p:nvPr>
        </p:nvSpPr>
        <p:spPr>
          <a:xfrm>
            <a:off x="831850" y="1709740"/>
            <a:ext cx="10515601" cy="2852737"/>
          </a:xfrm>
          <a:prstGeom prst="rect">
            <a:avLst/>
          </a:prstGeom>
        </p:spPr>
        <p:txBody>
          <a:bodyPr anchor="b"/>
          <a:lstStyle>
            <a:lvl1pPr>
              <a:defRPr sz="6000"/>
            </a:lvl1pPr>
          </a:lstStyle>
          <a:p>
            <a:r>
              <a:t>Texte du titre</a:t>
            </a:r>
          </a:p>
        </p:txBody>
      </p:sp>
      <p:sp>
        <p:nvSpPr>
          <p:cNvPr id="30" name="Texte niveau 1…"/>
          <p:cNvSpPr txBox="1">
            <a:spLocks noGrp="1"/>
          </p:cNvSpPr>
          <p:nvPr>
            <p:ph type="body" sz="quarter" idx="1"/>
          </p:nvPr>
        </p:nvSpPr>
        <p:spPr>
          <a:xfrm>
            <a:off x="831850" y="4589464"/>
            <a:ext cx="10515601" cy="1500188"/>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0565638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38" name="Texte du titre"/>
          <p:cNvSpPr txBox="1">
            <a:spLocks noGrp="1"/>
          </p:cNvSpPr>
          <p:nvPr>
            <p:ph type="title"/>
          </p:nvPr>
        </p:nvSpPr>
        <p:spPr>
          <a:prstGeom prst="rect">
            <a:avLst/>
          </a:prstGeom>
        </p:spPr>
        <p:txBody>
          <a:bodyPr/>
          <a:lstStyle/>
          <a:p>
            <a:r>
              <a:t>Texte du titre</a:t>
            </a:r>
          </a:p>
        </p:txBody>
      </p:sp>
      <p:sp>
        <p:nvSpPr>
          <p:cNvPr id="39" name="Texte niveau 1…"/>
          <p:cNvSpPr txBox="1">
            <a:spLocks noGrp="1"/>
          </p:cNvSpPr>
          <p:nvPr>
            <p:ph type="body" sz="half" idx="1"/>
          </p:nvPr>
        </p:nvSpPr>
        <p:spPr>
          <a:xfrm>
            <a:off x="838200" y="1825625"/>
            <a:ext cx="5181600" cy="4351338"/>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4992437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839789" y="365125"/>
            <a:ext cx="10515601" cy="1325564"/>
          </a:xfrm>
          <a:prstGeom prst="rect">
            <a:avLst/>
          </a:prstGeom>
        </p:spPr>
        <p:txBody>
          <a:bodyPr/>
          <a:lstStyle/>
          <a:p>
            <a:r>
              <a:t>Texte du titre</a:t>
            </a:r>
          </a:p>
        </p:txBody>
      </p:sp>
      <p:sp>
        <p:nvSpPr>
          <p:cNvPr id="48" name="Texte niveau 1…"/>
          <p:cNvSpPr txBox="1">
            <a:spLocks noGrp="1"/>
          </p:cNvSpPr>
          <p:nvPr>
            <p:ph type="body" sz="quarter" idx="1"/>
          </p:nvPr>
        </p:nvSpPr>
        <p:spPr>
          <a:xfrm>
            <a:off x="839789" y="1681164"/>
            <a:ext cx="5157788"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Texte niveau 1</a:t>
            </a:r>
          </a:p>
          <a:p>
            <a:pPr lvl="1"/>
            <a:r>
              <a:t>Texte niveau 2</a:t>
            </a:r>
          </a:p>
          <a:p>
            <a:pPr lvl="2"/>
            <a:r>
              <a:t>Texte niveau 3</a:t>
            </a:r>
          </a:p>
          <a:p>
            <a:pPr lvl="3"/>
            <a:r>
              <a:t>Texte niveau 4</a:t>
            </a:r>
          </a:p>
          <a:p>
            <a:pPr lvl="4"/>
            <a:r>
              <a:t>Texte niveau 5</a:t>
            </a:r>
          </a:p>
        </p:txBody>
      </p:sp>
      <p:sp>
        <p:nvSpPr>
          <p:cNvPr id="49" name="Text Placeholder 4"/>
          <p:cNvSpPr>
            <a:spLocks noGrp="1"/>
          </p:cNvSpPr>
          <p:nvPr>
            <p:ph type="body" sz="quarter" idx="13"/>
          </p:nvPr>
        </p:nvSpPr>
        <p:spPr>
          <a:xfrm>
            <a:off x="6172200" y="1681164"/>
            <a:ext cx="5183189" cy="823913"/>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5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1210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D6B9B7-406E-4A4D-B2DE-ED9DF60C250E}"/>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p>
        </p:txBody>
      </p:sp>
      <p:sp>
        <p:nvSpPr>
          <p:cNvPr id="3" name="Espace réservé du contenu 2">
            <a:extLst>
              <a:ext uri="{FF2B5EF4-FFF2-40B4-BE49-F238E27FC236}">
                <a16:creationId xmlns:a16="http://schemas.microsoft.com/office/drawing/2014/main" id="{BA5BEA2B-FEA0-8D4B-9833-E191B9CDF3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texte 3">
            <a:extLst>
              <a:ext uri="{FF2B5EF4-FFF2-40B4-BE49-F238E27FC236}">
                <a16:creationId xmlns:a16="http://schemas.microsoft.com/office/drawing/2014/main" id="{2221823B-FEAA-6247-8648-46BCFD2491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AA213C8C-8322-E448-8BA0-8C761271649C}"/>
              </a:ext>
            </a:extLst>
          </p:cNvPr>
          <p:cNvSpPr>
            <a:spLocks noGrp="1"/>
          </p:cNvSpPr>
          <p:nvPr>
            <p:ph type="dt" sz="half" idx="10"/>
          </p:nvPr>
        </p:nvSpPr>
        <p:spPr/>
        <p:txBody>
          <a:bodyPr/>
          <a:lstStyle/>
          <a:p>
            <a:fld id="{D9EE4A93-BA73-0C40-B285-788BD7E1E8F4}" type="datetimeFigureOut">
              <a:rPr lang="fr-CA" smtClean="0"/>
              <a:t>2022-04-21</a:t>
            </a:fld>
            <a:endParaRPr lang="fr-CA"/>
          </a:p>
        </p:txBody>
      </p:sp>
      <p:sp>
        <p:nvSpPr>
          <p:cNvPr id="6" name="Espace réservé du pied de page 5">
            <a:extLst>
              <a:ext uri="{FF2B5EF4-FFF2-40B4-BE49-F238E27FC236}">
                <a16:creationId xmlns:a16="http://schemas.microsoft.com/office/drawing/2014/main" id="{E54AB535-B801-F74E-A471-9F9DCF3F1426}"/>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C362D335-2FDB-4B43-9EB2-973E1DE822F5}"/>
              </a:ext>
            </a:extLst>
          </p:cNvPr>
          <p:cNvSpPr>
            <a:spLocks noGrp="1"/>
          </p:cNvSpPr>
          <p:nvPr>
            <p:ph type="sldNum" sz="quarter" idx="12"/>
          </p:nvPr>
        </p:nvSpPr>
        <p:spPr/>
        <p:txBody>
          <a:bodyPr/>
          <a:lstStyle/>
          <a:p>
            <a:fld id="{EF5EC54B-9D70-7A4F-B8C8-F62A42B3F5ED}" type="slidenum">
              <a:rPr lang="fr-CA" smtClean="0"/>
              <a:t>‹n°›</a:t>
            </a:fld>
            <a:endParaRPr lang="fr-CA"/>
          </a:p>
        </p:txBody>
      </p:sp>
    </p:spTree>
    <p:extLst>
      <p:ext uri="{BB962C8B-B14F-4D97-AF65-F5344CB8AC3E}">
        <p14:creationId xmlns:p14="http://schemas.microsoft.com/office/powerpoint/2010/main" val="2376671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57" name="Texte du titre"/>
          <p:cNvSpPr txBox="1">
            <a:spLocks noGrp="1"/>
          </p:cNvSpPr>
          <p:nvPr>
            <p:ph type="title"/>
          </p:nvPr>
        </p:nvSpPr>
        <p:spPr>
          <a:prstGeom prst="rect">
            <a:avLst/>
          </a:prstGeom>
        </p:spPr>
        <p:txBody>
          <a:bodyPr/>
          <a:lstStyle/>
          <a:p>
            <a:r>
              <a:t>Texte du titre</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72460941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680854409"/>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72" name="Texte du titre"/>
          <p:cNvSpPr txBox="1">
            <a:spLocks noGrp="1"/>
          </p:cNvSpPr>
          <p:nvPr>
            <p:ph type="title"/>
          </p:nvPr>
        </p:nvSpPr>
        <p:spPr>
          <a:xfrm>
            <a:off x="839788" y="457200"/>
            <a:ext cx="3932237" cy="1600200"/>
          </a:xfrm>
          <a:prstGeom prst="rect">
            <a:avLst/>
          </a:prstGeom>
        </p:spPr>
        <p:txBody>
          <a:bodyPr anchor="b"/>
          <a:lstStyle>
            <a:lvl1pPr>
              <a:defRPr sz="3200"/>
            </a:lvl1pPr>
          </a:lstStyle>
          <a:p>
            <a:r>
              <a:t>Texte du titre</a:t>
            </a:r>
          </a:p>
        </p:txBody>
      </p:sp>
      <p:sp>
        <p:nvSpPr>
          <p:cNvPr id="73" name="Texte niveau 1…"/>
          <p:cNvSpPr txBox="1">
            <a:spLocks noGrp="1"/>
          </p:cNvSpPr>
          <p:nvPr>
            <p:ph type="body" sz="half" idx="1"/>
          </p:nvPr>
        </p:nvSpPr>
        <p:spPr>
          <a:xfrm>
            <a:off x="5183189" y="987425"/>
            <a:ext cx="6172201" cy="4873626"/>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Texte niveau 1</a:t>
            </a:r>
          </a:p>
          <a:p>
            <a:pPr lvl="1"/>
            <a:r>
              <a:t>Texte niveau 2</a:t>
            </a:r>
          </a:p>
          <a:p>
            <a:pPr lvl="2"/>
            <a:r>
              <a:t>Texte niveau 3</a:t>
            </a:r>
          </a:p>
          <a:p>
            <a:pPr lvl="3"/>
            <a:r>
              <a:t>Texte niveau 4</a:t>
            </a:r>
          </a:p>
          <a:p>
            <a:pPr lvl="4"/>
            <a:r>
              <a:t>Texte niveau 5</a:t>
            </a:r>
          </a:p>
        </p:txBody>
      </p:sp>
      <p:sp>
        <p:nvSpPr>
          <p:cNvPr id="74" name="Text Placeholder 3"/>
          <p:cNvSpPr>
            <a:spLocks noGrp="1"/>
          </p:cNvSpPr>
          <p:nvPr>
            <p:ph type="body" sz="quarter" idx="13"/>
          </p:nvPr>
        </p:nvSpPr>
        <p:spPr>
          <a:xfrm>
            <a:off x="839787" y="2057400"/>
            <a:ext cx="3932240" cy="3811588"/>
          </a:xfrm>
          <a:prstGeom prst="rect">
            <a:avLst/>
          </a:prstGeom>
        </p:spPr>
        <p:txBody>
          <a:bodyPr/>
          <a:lstStyle>
            <a:lvl1pPr marL="0" indent="0">
              <a:buSzTx/>
              <a:buFontTx/>
              <a:buNone/>
              <a:defRPr sz="1600"/>
            </a:lvl1pPr>
          </a:lstStyle>
          <a:p>
            <a:pPr marL="0" indent="0">
              <a:buSzTx/>
              <a:buFontTx/>
              <a:buNone/>
              <a:defRPr sz="1600"/>
            </a:pPr>
            <a:endParaRPr/>
          </a:p>
        </p:txBody>
      </p:sp>
      <p:sp>
        <p:nvSpPr>
          <p:cNvPr id="7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10068271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839788" y="457200"/>
            <a:ext cx="3932237" cy="1600200"/>
          </a:xfrm>
          <a:prstGeom prst="rect">
            <a:avLst/>
          </a:prstGeom>
        </p:spPr>
        <p:txBody>
          <a:bodyPr anchor="b"/>
          <a:lstStyle>
            <a:lvl1pPr>
              <a:defRPr sz="3200"/>
            </a:lvl1pPr>
          </a:lstStyle>
          <a:p>
            <a:r>
              <a:t>Texte du titre</a:t>
            </a:r>
          </a:p>
        </p:txBody>
      </p:sp>
      <p:sp>
        <p:nvSpPr>
          <p:cNvPr id="83" name="Picture Placeholder 2"/>
          <p:cNvSpPr>
            <a:spLocks noGrp="1"/>
          </p:cNvSpPr>
          <p:nvPr>
            <p:ph type="pic" sz="half" idx="13"/>
          </p:nvPr>
        </p:nvSpPr>
        <p:spPr>
          <a:xfrm>
            <a:off x="5183189" y="987425"/>
            <a:ext cx="6172201" cy="4873626"/>
          </a:xfrm>
          <a:prstGeom prst="rect">
            <a:avLst/>
          </a:prstGeom>
        </p:spPr>
        <p:txBody>
          <a:bodyPr lIns="91439" rIns="91439">
            <a:noAutofit/>
          </a:bodyPr>
          <a:lstStyle/>
          <a:p>
            <a:endParaRPr/>
          </a:p>
        </p:txBody>
      </p:sp>
      <p:sp>
        <p:nvSpPr>
          <p:cNvPr id="84" name="Texte niveau 1…"/>
          <p:cNvSpPr txBox="1">
            <a:spLocks noGrp="1"/>
          </p:cNvSpPr>
          <p:nvPr>
            <p:ph type="body" sz="quarter" idx="1"/>
          </p:nvPr>
        </p:nvSpPr>
        <p:spPr>
          <a:xfrm>
            <a:off x="839788" y="2057400"/>
            <a:ext cx="3932237"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282550570"/>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92" name="Texte du titre"/>
          <p:cNvSpPr txBox="1">
            <a:spLocks noGrp="1"/>
          </p:cNvSpPr>
          <p:nvPr>
            <p:ph type="title"/>
          </p:nvPr>
        </p:nvSpPr>
        <p:spPr>
          <a:prstGeom prst="rect">
            <a:avLst/>
          </a:prstGeom>
        </p:spPr>
        <p:txBody>
          <a:bodyPr/>
          <a:lstStyle/>
          <a:p>
            <a:r>
              <a:t>Texte du titre</a:t>
            </a:r>
          </a:p>
        </p:txBody>
      </p:sp>
      <p:sp>
        <p:nvSpPr>
          <p:cNvPr id="93"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9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87794674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101" name="Texte du titre"/>
          <p:cNvSpPr txBox="1">
            <a:spLocks noGrp="1"/>
          </p:cNvSpPr>
          <p:nvPr>
            <p:ph type="title"/>
          </p:nvPr>
        </p:nvSpPr>
        <p:spPr>
          <a:xfrm>
            <a:off x="8724901" y="365125"/>
            <a:ext cx="2628900" cy="5811838"/>
          </a:xfrm>
          <a:prstGeom prst="rect">
            <a:avLst/>
          </a:prstGeom>
        </p:spPr>
        <p:txBody>
          <a:bodyPr/>
          <a:lstStyle/>
          <a:p>
            <a:r>
              <a:t>Texte du titre</a:t>
            </a:r>
          </a:p>
        </p:txBody>
      </p:sp>
      <p:sp>
        <p:nvSpPr>
          <p:cNvPr id="102" name="Texte niveau 1…"/>
          <p:cNvSpPr txBox="1">
            <a:spLocks noGrp="1"/>
          </p:cNvSpPr>
          <p:nvPr>
            <p:ph type="body" idx="1"/>
          </p:nvPr>
        </p:nvSpPr>
        <p:spPr>
          <a:xfrm>
            <a:off x="838201" y="365125"/>
            <a:ext cx="7734300" cy="5811838"/>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68374149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No Content">
    <p:spTree>
      <p:nvGrpSpPr>
        <p:cNvPr id="1" name=""/>
        <p:cNvGrpSpPr/>
        <p:nvPr/>
      </p:nvGrpSpPr>
      <p:grpSpPr>
        <a:xfrm>
          <a:off x="0" y="0"/>
          <a:ext cx="0" cy="0"/>
          <a:chOff x="0" y="0"/>
          <a:chExt cx="0" cy="0"/>
        </a:xfrm>
      </p:grpSpPr>
      <p:sp>
        <p:nvSpPr>
          <p:cNvPr id="110" name="Texte du titre"/>
          <p:cNvSpPr txBox="1">
            <a:spLocks noGrp="1"/>
          </p:cNvSpPr>
          <p:nvPr>
            <p:ph type="title"/>
          </p:nvPr>
        </p:nvSpPr>
        <p:spPr>
          <a:prstGeom prst="rect">
            <a:avLst/>
          </a:prstGeom>
        </p:spPr>
        <p:txBody>
          <a:bodyPr/>
          <a:lstStyle/>
          <a:p>
            <a:r>
              <a:t>Texte du titre</a:t>
            </a:r>
          </a:p>
        </p:txBody>
      </p:sp>
      <p:sp>
        <p:nvSpPr>
          <p:cNvPr id="111" name="Texte niveau 1…"/>
          <p:cNvSpPr txBox="1">
            <a:spLocks noGrp="1"/>
          </p:cNvSpPr>
          <p:nvPr>
            <p:ph type="body" sz="quarter" idx="1"/>
          </p:nvPr>
        </p:nvSpPr>
        <p:spPr>
          <a:xfrm>
            <a:off x="493185" y="6464614"/>
            <a:ext cx="9417051" cy="230829"/>
          </a:xfrm>
          <a:prstGeom prst="rect">
            <a:avLst/>
          </a:prstGeom>
        </p:spPr>
        <p:txBody>
          <a:bodyPr anchor="b"/>
          <a:lstStyle>
            <a:lvl1pPr marL="112703" indent="-112703">
              <a:lnSpc>
                <a:spcPct val="88000"/>
              </a:lnSpc>
              <a:spcBef>
                <a:spcPts val="100"/>
              </a:spcBef>
              <a:buSzTx/>
              <a:buFontTx/>
              <a:buNone/>
              <a:tabLst>
                <a:tab pos="101600" algn="l"/>
              </a:tabLst>
              <a:defRPr sz="1000"/>
            </a:lvl1pPr>
            <a:lvl2pPr marL="112703" indent="344461">
              <a:lnSpc>
                <a:spcPct val="88000"/>
              </a:lnSpc>
              <a:spcBef>
                <a:spcPts val="100"/>
              </a:spcBef>
              <a:buSzTx/>
              <a:buFontTx/>
              <a:buNone/>
              <a:tabLst>
                <a:tab pos="101600" algn="l"/>
              </a:tabLst>
              <a:defRPr sz="1000"/>
            </a:lvl2pPr>
            <a:lvl3pPr marL="112703" indent="801627">
              <a:lnSpc>
                <a:spcPct val="88000"/>
              </a:lnSpc>
              <a:spcBef>
                <a:spcPts val="100"/>
              </a:spcBef>
              <a:buSzTx/>
              <a:buFontTx/>
              <a:buNone/>
              <a:tabLst>
                <a:tab pos="101600" algn="l"/>
              </a:tabLst>
              <a:defRPr sz="1000"/>
            </a:lvl3pPr>
            <a:lvl4pPr marL="112703" indent="1146087">
              <a:lnSpc>
                <a:spcPct val="88000"/>
              </a:lnSpc>
              <a:spcBef>
                <a:spcPts val="100"/>
              </a:spcBef>
              <a:buSzTx/>
              <a:buFontTx/>
              <a:buNone/>
              <a:tabLst>
                <a:tab pos="101600" algn="l"/>
              </a:tabLst>
              <a:defRPr sz="1000"/>
            </a:lvl4pPr>
            <a:lvl5pPr marL="112703" indent="1546107">
              <a:lnSpc>
                <a:spcPct val="88000"/>
              </a:lnSpc>
              <a:spcBef>
                <a:spcPts val="100"/>
              </a:spcBef>
              <a:buSzTx/>
              <a:buFontTx/>
              <a:buNone/>
              <a:tabLst>
                <a:tab pos="101600" algn="l"/>
              </a:tabLst>
              <a:defRPr sz="1000"/>
            </a:lvl5pPr>
          </a:lstStyle>
          <a:p>
            <a:r>
              <a:t>Texte niveau 1</a:t>
            </a:r>
          </a:p>
          <a:p>
            <a:pPr lvl="1"/>
            <a:r>
              <a:t>Texte niveau 2</a:t>
            </a:r>
          </a:p>
          <a:p>
            <a:pPr lvl="2"/>
            <a:r>
              <a:t>Texte niveau 3</a:t>
            </a:r>
          </a:p>
          <a:p>
            <a:pPr lvl="3"/>
            <a:r>
              <a:t>Texte niveau 4</a:t>
            </a:r>
          </a:p>
          <a:p>
            <a:pPr lvl="4"/>
            <a:r>
              <a:t>Texte niveau 5</a:t>
            </a:r>
          </a:p>
        </p:txBody>
      </p:sp>
      <p:sp>
        <p:nvSpPr>
          <p:cNvPr id="112" name="Numéro de diapositive"/>
          <p:cNvSpPr txBox="1">
            <a:spLocks noGrp="1"/>
          </p:cNvSpPr>
          <p:nvPr>
            <p:ph type="sldNum" sz="quarter" idx="2"/>
          </p:nvPr>
        </p:nvSpPr>
        <p:spPr>
          <a:xfrm>
            <a:off x="11496204" y="6541556"/>
            <a:ext cx="213200" cy="153888"/>
          </a:xfrm>
          <a:prstGeom prst="rect">
            <a:avLst/>
          </a:prstGeom>
        </p:spPr>
        <p:txBody>
          <a:bodyPr lIns="0" tIns="0" rIns="0" bIns="0" anchor="b"/>
          <a:lstStyle>
            <a:lvl1pPr>
              <a:defRPr sz="10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1702034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119" name="Texte niveau 1…"/>
          <p:cNvSpPr txBox="1">
            <a:spLocks noGrp="1"/>
          </p:cNvSpPr>
          <p:nvPr>
            <p:ph type="body" sz="quarter" idx="1"/>
          </p:nvPr>
        </p:nvSpPr>
        <p:spPr>
          <a:xfrm>
            <a:off x="481950" y="1528536"/>
            <a:ext cx="11280204" cy="627185"/>
          </a:xfrm>
          <a:prstGeom prst="rect">
            <a:avLst/>
          </a:prstGeom>
        </p:spPr>
        <p:txBody>
          <a:bodyPr/>
          <a:lstStyle>
            <a:lvl1pPr marL="0" indent="0">
              <a:buSzTx/>
              <a:buFontTx/>
              <a:buNone/>
              <a:defRPr sz="2400" b="1">
                <a:solidFill>
                  <a:srgbClr val="808080"/>
                </a:solidFill>
              </a:defRPr>
            </a:lvl1pPr>
            <a:lvl2pPr marL="0" indent="457176">
              <a:buSzTx/>
              <a:buFontTx/>
              <a:buNone/>
              <a:defRPr sz="2400" b="1">
                <a:solidFill>
                  <a:srgbClr val="808080"/>
                </a:solidFill>
              </a:defRPr>
            </a:lvl2pPr>
            <a:lvl3pPr marL="0" indent="914353">
              <a:buSzTx/>
              <a:buFontTx/>
              <a:buNone/>
              <a:defRPr sz="2400" b="1">
                <a:solidFill>
                  <a:srgbClr val="808080"/>
                </a:solidFill>
              </a:defRPr>
            </a:lvl3pPr>
            <a:lvl4pPr marL="0" indent="1371530">
              <a:buSzTx/>
              <a:buFontTx/>
              <a:buNone/>
              <a:defRPr sz="2400" b="1">
                <a:solidFill>
                  <a:srgbClr val="808080"/>
                </a:solidFill>
              </a:defRPr>
            </a:lvl4pPr>
            <a:lvl5pPr marL="0" indent="1828706">
              <a:buSzTx/>
              <a:buFontTx/>
              <a:buNone/>
              <a:defRPr sz="2400" b="1">
                <a:solidFill>
                  <a:srgbClr val="808080"/>
                </a:solidFill>
              </a:defRPr>
            </a:lvl5pPr>
          </a:lstStyle>
          <a:p>
            <a:r>
              <a:t>Texte niveau 1</a:t>
            </a:r>
          </a:p>
          <a:p>
            <a:pPr lvl="1"/>
            <a:r>
              <a:t>Texte niveau 2</a:t>
            </a:r>
          </a:p>
          <a:p>
            <a:pPr lvl="2"/>
            <a:r>
              <a:t>Texte niveau 3</a:t>
            </a:r>
          </a:p>
          <a:p>
            <a:pPr lvl="3"/>
            <a:r>
              <a:t>Texte niveau 4</a:t>
            </a:r>
          </a:p>
          <a:p>
            <a:pPr lvl="4"/>
            <a:r>
              <a:t>Texte niveau 5</a:t>
            </a:r>
          </a:p>
        </p:txBody>
      </p:sp>
      <p:sp>
        <p:nvSpPr>
          <p:cNvPr id="120" name="Texte du titre"/>
          <p:cNvSpPr txBox="1">
            <a:spLocks noGrp="1"/>
          </p:cNvSpPr>
          <p:nvPr>
            <p:ph type="title"/>
          </p:nvPr>
        </p:nvSpPr>
        <p:spPr>
          <a:xfrm>
            <a:off x="0" y="-7841"/>
            <a:ext cx="12192000" cy="1143001"/>
          </a:xfrm>
          <a:prstGeom prst="rect">
            <a:avLst/>
          </a:prstGeom>
        </p:spPr>
        <p:txBody>
          <a:bodyPr lIns="45718" tIns="45718" rIns="45718" bIns="45718"/>
          <a:lstStyle/>
          <a:p>
            <a:r>
              <a:t>Texte du titre</a:t>
            </a:r>
          </a:p>
        </p:txBody>
      </p:sp>
      <p:sp>
        <p:nvSpPr>
          <p:cNvPr id="121" name="Numéro de diapositive"/>
          <p:cNvSpPr txBox="1">
            <a:spLocks noGrp="1"/>
          </p:cNvSpPr>
          <p:nvPr>
            <p:ph type="sldNum" sz="quarter" idx="2"/>
          </p:nvPr>
        </p:nvSpPr>
        <p:spPr>
          <a:xfrm>
            <a:off x="8387186" y="6217852"/>
            <a:ext cx="350414" cy="27699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54964333"/>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hoto - Horizontale">
    <p:bg>
      <p:bgPr>
        <a:solidFill>
          <a:srgbClr val="222222"/>
        </a:solidFill>
        <a:effectLst/>
      </p:bgPr>
    </p:bg>
    <p:spTree>
      <p:nvGrpSpPr>
        <p:cNvPr id="1" name=""/>
        <p:cNvGrpSpPr/>
        <p:nvPr/>
      </p:nvGrpSpPr>
      <p:grpSpPr>
        <a:xfrm>
          <a:off x="0" y="0"/>
          <a:ext cx="0" cy="0"/>
          <a:chOff x="0" y="0"/>
          <a:chExt cx="0" cy="0"/>
        </a:xfrm>
      </p:grpSpPr>
      <p:sp>
        <p:nvSpPr>
          <p:cNvPr id="147" name="Image"/>
          <p:cNvSpPr>
            <a:spLocks noGrp="1"/>
          </p:cNvSpPr>
          <p:nvPr>
            <p:ph type="pic" idx="13"/>
          </p:nvPr>
        </p:nvSpPr>
        <p:spPr>
          <a:xfrm>
            <a:off x="0" y="857250"/>
            <a:ext cx="12192000" cy="5143500"/>
          </a:xfrm>
          <a:prstGeom prst="rect">
            <a:avLst/>
          </a:prstGeom>
        </p:spPr>
        <p:txBody>
          <a:bodyPr lIns="91439" rIns="91439">
            <a:noAutofit/>
          </a:bodyPr>
          <a:lstStyle/>
          <a:p>
            <a:endParaRPr/>
          </a:p>
        </p:txBody>
      </p:sp>
      <p:sp>
        <p:nvSpPr>
          <p:cNvPr id="148" name="Texte niveau 1…"/>
          <p:cNvSpPr txBox="1">
            <a:spLocks noGrp="1"/>
          </p:cNvSpPr>
          <p:nvPr>
            <p:ph type="body" sz="quarter" idx="1"/>
          </p:nvPr>
        </p:nvSpPr>
        <p:spPr>
          <a:xfrm>
            <a:off x="381000" y="4095616"/>
            <a:ext cx="1046205429" cy="12701"/>
          </a:xfrm>
          <a:prstGeom prst="rect">
            <a:avLst/>
          </a:prstGeom>
          <a:ln w="25400">
            <a:solidFill>
              <a:srgbClr val="A6AAA9"/>
            </a:solidFill>
          </a:ln>
        </p:spPr>
        <p:txBody>
          <a:bodyPr lIns="38100" tIns="38100" rIns="38100" bIns="38100" anchor="ctr"/>
          <a:lstStyle>
            <a:lvl1pPr marL="0" indent="0" defTabSz="457200">
              <a:lnSpc>
                <a:spcPct val="100000"/>
              </a:lnSpc>
              <a:spcBef>
                <a:spcPts val="0"/>
              </a:spcBef>
              <a:buSzTx/>
              <a:buFontTx/>
              <a:buNone/>
              <a:defRPr sz="1200">
                <a:latin typeface="+mj-lt"/>
                <a:ea typeface="+mj-ea"/>
                <a:cs typeface="+mj-cs"/>
                <a:sym typeface="Helvetica"/>
              </a:defRPr>
            </a:lvl1pPr>
            <a:lvl2pPr marL="399851" indent="-165456" defTabSz="457200">
              <a:lnSpc>
                <a:spcPct val="100000"/>
              </a:lnSpc>
              <a:spcBef>
                <a:spcPts val="0"/>
              </a:spcBef>
              <a:buSzPct val="104999"/>
              <a:buFontTx/>
              <a:buChar char="‣"/>
              <a:defRPr sz="1200">
                <a:latin typeface="+mj-lt"/>
                <a:ea typeface="+mj-ea"/>
                <a:cs typeface="+mj-cs"/>
                <a:sym typeface="Helvetica"/>
              </a:defRPr>
            </a:lvl2pPr>
            <a:lvl3pPr marL="634248" indent="-165455" defTabSz="457200">
              <a:lnSpc>
                <a:spcPct val="100000"/>
              </a:lnSpc>
              <a:spcBef>
                <a:spcPts val="0"/>
              </a:spcBef>
              <a:buSzPct val="104999"/>
              <a:buFontTx/>
              <a:buChar char="‣"/>
              <a:defRPr sz="1200">
                <a:latin typeface="+mj-lt"/>
                <a:ea typeface="+mj-ea"/>
                <a:cs typeface="+mj-cs"/>
                <a:sym typeface="Helvetica"/>
              </a:defRPr>
            </a:lvl3pPr>
            <a:lvl4pPr marL="868643" indent="-165455" defTabSz="457200">
              <a:lnSpc>
                <a:spcPct val="100000"/>
              </a:lnSpc>
              <a:spcBef>
                <a:spcPts val="0"/>
              </a:spcBef>
              <a:buSzPct val="104999"/>
              <a:buFontTx/>
              <a:buChar char="‣"/>
              <a:defRPr sz="1200">
                <a:latin typeface="+mj-lt"/>
                <a:ea typeface="+mj-ea"/>
                <a:cs typeface="+mj-cs"/>
                <a:sym typeface="Helvetica"/>
              </a:defRPr>
            </a:lvl4pPr>
            <a:lvl5pPr marL="1103040" indent="-165455" defTabSz="457200">
              <a:lnSpc>
                <a:spcPct val="100000"/>
              </a:lnSpc>
              <a:spcBef>
                <a:spcPts val="0"/>
              </a:spcBef>
              <a:buSzPct val="104999"/>
              <a:buFontTx/>
              <a:buChar char="‣"/>
              <a:defRPr sz="1200">
                <a:latin typeface="+mj-lt"/>
                <a:ea typeface="+mj-ea"/>
                <a:cs typeface="+mj-cs"/>
                <a:sym typeface="Helvetica"/>
              </a:defRPr>
            </a:lvl5pPr>
          </a:lstStyle>
          <a:p>
            <a:r>
              <a:t>Texte niveau 1</a:t>
            </a:r>
          </a:p>
          <a:p>
            <a:pPr lvl="1"/>
            <a:r>
              <a:t>Texte niveau 2</a:t>
            </a:r>
          </a:p>
          <a:p>
            <a:pPr lvl="2"/>
            <a:r>
              <a:t>Texte niveau 3</a:t>
            </a:r>
          </a:p>
          <a:p>
            <a:pPr lvl="3"/>
            <a:r>
              <a:t>Texte niveau 4</a:t>
            </a:r>
          </a:p>
          <a:p>
            <a:pPr lvl="4"/>
            <a:r>
              <a:t>Texte niveau 5</a:t>
            </a:r>
          </a:p>
        </p:txBody>
      </p:sp>
      <p:sp>
        <p:nvSpPr>
          <p:cNvPr id="149" name="Texte du titre"/>
          <p:cNvSpPr txBox="1">
            <a:spLocks noGrp="1"/>
          </p:cNvSpPr>
          <p:nvPr>
            <p:ph type="title"/>
          </p:nvPr>
        </p:nvSpPr>
        <p:spPr>
          <a:xfrm>
            <a:off x="381000" y="4246069"/>
            <a:ext cx="11430000" cy="1426518"/>
          </a:xfrm>
          <a:prstGeom prst="rect">
            <a:avLst/>
          </a:prstGeom>
        </p:spPr>
        <p:txBody>
          <a:bodyPr lIns="38100" tIns="38100" rIns="38100" bIns="38100" anchor="t"/>
          <a:lstStyle>
            <a:lvl1pPr defTabSz="308063">
              <a:lnSpc>
                <a:spcPct val="80000"/>
              </a:lnSpc>
              <a:defRPr sz="8800" cap="all">
                <a:solidFill>
                  <a:srgbClr val="0950D0"/>
                </a:solidFill>
                <a:latin typeface="DIN Condensed"/>
                <a:ea typeface="DIN Condensed"/>
                <a:cs typeface="DIN Condensed"/>
                <a:sym typeface="DIN Condensed"/>
              </a:defRPr>
            </a:lvl1pPr>
          </a:lstStyle>
          <a:p>
            <a:r>
              <a:t>Texte du titre</a:t>
            </a:r>
          </a:p>
        </p:txBody>
      </p:sp>
      <p:sp>
        <p:nvSpPr>
          <p:cNvPr id="150" name="Texte niveau 1…"/>
          <p:cNvSpPr txBox="1">
            <a:spLocks noGrp="1"/>
          </p:cNvSpPr>
          <p:nvPr>
            <p:ph type="body" sz="quarter" idx="14"/>
          </p:nvPr>
        </p:nvSpPr>
        <p:spPr>
          <a:xfrm>
            <a:off x="381000" y="3107532"/>
            <a:ext cx="11430000" cy="951013"/>
          </a:xfrm>
          <a:prstGeom prst="rect">
            <a:avLst/>
          </a:prstGeom>
        </p:spPr>
        <p:txBody>
          <a:bodyPr lIns="38100" tIns="38100" rIns="38100" bIns="38100" anchor="b"/>
          <a:lstStyle>
            <a:lvl1pPr marL="0" indent="0" defTabSz="308063">
              <a:lnSpc>
                <a:spcPct val="80000"/>
              </a:lnSpc>
              <a:spcBef>
                <a:spcPts val="1200"/>
              </a:spcBef>
              <a:buSzTx/>
              <a:buFontTx/>
              <a:buNone/>
              <a:defRPr cap="all">
                <a:solidFill>
                  <a:srgbClr val="A6AAA9"/>
                </a:solidFill>
                <a:latin typeface="DIN Alternate"/>
                <a:sym typeface="DIN Alternate"/>
              </a:defRPr>
            </a:lvl1pPr>
          </a:lstStyle>
          <a:p>
            <a:pPr marL="0" indent="0" defTabSz="308063">
              <a:lnSpc>
                <a:spcPct val="80000"/>
              </a:lnSpc>
              <a:spcBef>
                <a:spcPts val="1200"/>
              </a:spcBef>
              <a:buSzTx/>
              <a:buFontTx/>
              <a:buNone/>
              <a:defRPr cap="all">
                <a:solidFill>
                  <a:srgbClr val="A6AAA9"/>
                </a:solidFill>
                <a:latin typeface="DIN Alternate"/>
                <a:ea typeface="DIN Alternate"/>
                <a:cs typeface="DIN Alternate"/>
                <a:sym typeface="DIN Alternate"/>
              </a:defRPr>
            </a:pPr>
            <a:endParaRPr/>
          </a:p>
        </p:txBody>
      </p:sp>
      <p:sp>
        <p:nvSpPr>
          <p:cNvPr id="151" name="Numéro de diapositive"/>
          <p:cNvSpPr txBox="1">
            <a:spLocks noGrp="1"/>
          </p:cNvSpPr>
          <p:nvPr>
            <p:ph type="sldNum" sz="quarter" idx="2"/>
          </p:nvPr>
        </p:nvSpPr>
        <p:spPr>
          <a:xfrm>
            <a:off x="11480331" y="1084957"/>
            <a:ext cx="333426" cy="224677"/>
          </a:xfrm>
          <a:prstGeom prst="rect">
            <a:avLst/>
          </a:prstGeom>
        </p:spPr>
        <p:txBody>
          <a:bodyPr lIns="38100" tIns="38100" rIns="38100" bIns="38100" anchor="t"/>
          <a:lstStyle>
            <a:lvl1pPr defTabSz="308063">
              <a:lnSpc>
                <a:spcPct val="80000"/>
              </a:lnSpc>
              <a:defRPr>
                <a:solidFill>
                  <a:srgbClr val="838787"/>
                </a:solidFill>
                <a:latin typeface="DIN Alternate"/>
                <a:ea typeface="DIN Alternate"/>
                <a:cs typeface="DIN Alternate"/>
                <a:sym typeface="DIN Alternate"/>
              </a:defRPr>
            </a:lvl1pPr>
          </a:lstStyle>
          <a:p>
            <a:fld id="{86CB4B4D-7CA3-9044-876B-883B54F8677D}" type="slidenum">
              <a:t>‹n°›</a:t>
            </a:fld>
            <a:endParaRPr/>
          </a:p>
        </p:txBody>
      </p:sp>
    </p:spTree>
    <p:extLst>
      <p:ext uri="{BB962C8B-B14F-4D97-AF65-F5344CB8AC3E}">
        <p14:creationId xmlns:p14="http://schemas.microsoft.com/office/powerpoint/2010/main" val="1206839181"/>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58" name="bk object 16"/>
          <p:cNvSpPr/>
          <p:nvPr/>
        </p:nvSpPr>
        <p:spPr>
          <a:xfrm>
            <a:off x="485776" y="1663923"/>
            <a:ext cx="11224553" cy="1"/>
          </a:xfrm>
          <a:prstGeom prst="line">
            <a:avLst/>
          </a:prstGeom>
          <a:ln w="3175">
            <a:solidFill>
              <a:srgbClr val="FF6200"/>
            </a:solidFill>
          </a:ln>
        </p:spPr>
        <p:txBody>
          <a:bodyPr lIns="34289" tIns="34289" rIns="34289" bIns="34289"/>
          <a:lstStyle/>
          <a:p>
            <a:pPr defTabSz="457200">
              <a:defRPr>
                <a:solidFill>
                  <a:srgbClr val="838787"/>
                </a:solidFill>
                <a:latin typeface="News Gothic MT"/>
                <a:ea typeface="News Gothic MT"/>
                <a:cs typeface="News Gothic MT"/>
                <a:sym typeface="News Gothic MT"/>
              </a:defRPr>
            </a:pPr>
            <a:endParaRPr sz="1800"/>
          </a:p>
        </p:txBody>
      </p:sp>
      <p:sp>
        <p:nvSpPr>
          <p:cNvPr id="159" name="Texte du titre"/>
          <p:cNvSpPr txBox="1">
            <a:spLocks noGrp="1"/>
          </p:cNvSpPr>
          <p:nvPr>
            <p:ph type="title"/>
          </p:nvPr>
        </p:nvSpPr>
        <p:spPr>
          <a:xfrm>
            <a:off x="443687" y="981072"/>
            <a:ext cx="11310975" cy="613411"/>
          </a:xfrm>
          <a:prstGeom prst="rect">
            <a:avLst/>
          </a:prstGeom>
        </p:spPr>
        <p:txBody>
          <a:bodyPr lIns="0" tIns="0" rIns="0" bIns="0" anchor="t"/>
          <a:lstStyle>
            <a:lvl1pPr>
              <a:lnSpc>
                <a:spcPct val="100000"/>
              </a:lnSpc>
              <a:defRPr sz="2600" b="1">
                <a:solidFill>
                  <a:srgbClr val="FF6600"/>
                </a:solidFill>
                <a:latin typeface="Arial"/>
                <a:ea typeface="Arial"/>
                <a:cs typeface="Arial"/>
                <a:sym typeface="Arial"/>
              </a:defRPr>
            </a:lvl1pPr>
          </a:lstStyle>
          <a:p>
            <a:r>
              <a:t>Texte du titre</a:t>
            </a:r>
          </a:p>
        </p:txBody>
      </p:sp>
      <p:sp>
        <p:nvSpPr>
          <p:cNvPr id="160" name="Numéro de diapositive"/>
          <p:cNvSpPr txBox="1">
            <a:spLocks noGrp="1"/>
          </p:cNvSpPr>
          <p:nvPr>
            <p:ph type="sldNum" sz="quarter" idx="2"/>
          </p:nvPr>
        </p:nvSpPr>
        <p:spPr>
          <a:xfrm>
            <a:off x="11203712" y="5640706"/>
            <a:ext cx="384721" cy="276999"/>
          </a:xfrm>
          <a:prstGeom prst="rect">
            <a:avLst/>
          </a:prstGeom>
        </p:spPr>
        <p:txBody>
          <a:bodyPr lIns="0" tIns="0" rIns="0" bIns="0" anchor="t"/>
          <a:lstStyle>
            <a:lvl1pPr defTabSz="457200">
              <a:defRPr sz="1800"/>
            </a:lvl1pPr>
          </a:lstStyle>
          <a:p>
            <a:fld id="{86CB4B4D-7CA3-9044-876B-883B54F8677D}" type="slidenum">
              <a:t>‹n°›</a:t>
            </a:fld>
            <a:endParaRPr/>
          </a:p>
        </p:txBody>
      </p:sp>
    </p:spTree>
    <p:extLst>
      <p:ext uri="{BB962C8B-B14F-4D97-AF65-F5344CB8AC3E}">
        <p14:creationId xmlns:p14="http://schemas.microsoft.com/office/powerpoint/2010/main" val="30768769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5E3413-C36D-7E49-9895-9D099AFE852A}"/>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p>
        </p:txBody>
      </p:sp>
      <p:sp>
        <p:nvSpPr>
          <p:cNvPr id="3" name="Espace réservé pour une image  2">
            <a:extLst>
              <a:ext uri="{FF2B5EF4-FFF2-40B4-BE49-F238E27FC236}">
                <a16:creationId xmlns:a16="http://schemas.microsoft.com/office/drawing/2014/main" id="{839787B9-490F-6C44-9199-9F22DB8A64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357BD96A-C4DD-894F-98EC-C2ADD31F62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41D77B44-7965-8946-8390-2BFAEE984C6C}"/>
              </a:ext>
            </a:extLst>
          </p:cNvPr>
          <p:cNvSpPr>
            <a:spLocks noGrp="1"/>
          </p:cNvSpPr>
          <p:nvPr>
            <p:ph type="dt" sz="half" idx="10"/>
          </p:nvPr>
        </p:nvSpPr>
        <p:spPr/>
        <p:txBody>
          <a:bodyPr/>
          <a:lstStyle/>
          <a:p>
            <a:fld id="{D9EE4A93-BA73-0C40-B285-788BD7E1E8F4}" type="datetimeFigureOut">
              <a:rPr lang="fr-CA" smtClean="0"/>
              <a:t>2022-04-21</a:t>
            </a:fld>
            <a:endParaRPr lang="fr-CA"/>
          </a:p>
        </p:txBody>
      </p:sp>
      <p:sp>
        <p:nvSpPr>
          <p:cNvPr id="6" name="Espace réservé du pied de page 5">
            <a:extLst>
              <a:ext uri="{FF2B5EF4-FFF2-40B4-BE49-F238E27FC236}">
                <a16:creationId xmlns:a16="http://schemas.microsoft.com/office/drawing/2014/main" id="{5D2A2493-9D98-0D45-BCD4-ED9E7AE9F2E9}"/>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3FAD7E26-47CF-4D44-96A0-4668E5DA2D6A}"/>
              </a:ext>
            </a:extLst>
          </p:cNvPr>
          <p:cNvSpPr>
            <a:spLocks noGrp="1"/>
          </p:cNvSpPr>
          <p:nvPr>
            <p:ph type="sldNum" sz="quarter" idx="12"/>
          </p:nvPr>
        </p:nvSpPr>
        <p:spPr/>
        <p:txBody>
          <a:bodyPr/>
          <a:lstStyle/>
          <a:p>
            <a:fld id="{EF5EC54B-9D70-7A4F-B8C8-F62A42B3F5ED}" type="slidenum">
              <a:rPr lang="fr-CA" smtClean="0"/>
              <a:t>‹n°›</a:t>
            </a:fld>
            <a:endParaRPr lang="fr-CA"/>
          </a:p>
        </p:txBody>
      </p:sp>
    </p:spTree>
    <p:extLst>
      <p:ext uri="{BB962C8B-B14F-4D97-AF65-F5344CB8AC3E}">
        <p14:creationId xmlns:p14="http://schemas.microsoft.com/office/powerpoint/2010/main" val="38648533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7" name="bk object 16"/>
          <p:cNvSpPr/>
          <p:nvPr/>
        </p:nvSpPr>
        <p:spPr>
          <a:xfrm>
            <a:off x="485776" y="1663923"/>
            <a:ext cx="11224553" cy="1"/>
          </a:xfrm>
          <a:prstGeom prst="line">
            <a:avLst/>
          </a:prstGeom>
          <a:ln w="3175">
            <a:solidFill>
              <a:srgbClr val="FF6200"/>
            </a:solidFill>
          </a:ln>
        </p:spPr>
        <p:txBody>
          <a:bodyPr lIns="34289" tIns="34289" rIns="34289" bIns="34289"/>
          <a:lstStyle/>
          <a:p>
            <a:pPr defTabSz="457200">
              <a:defRPr>
                <a:solidFill>
                  <a:srgbClr val="838787"/>
                </a:solidFill>
                <a:latin typeface="News Gothic MT"/>
                <a:ea typeface="News Gothic MT"/>
                <a:cs typeface="News Gothic MT"/>
                <a:sym typeface="News Gothic MT"/>
              </a:defRPr>
            </a:pPr>
            <a:endParaRPr sz="1800"/>
          </a:p>
        </p:txBody>
      </p:sp>
      <p:sp>
        <p:nvSpPr>
          <p:cNvPr id="168" name="Texte du titre"/>
          <p:cNvSpPr txBox="1">
            <a:spLocks noGrp="1"/>
          </p:cNvSpPr>
          <p:nvPr>
            <p:ph type="title"/>
          </p:nvPr>
        </p:nvSpPr>
        <p:spPr>
          <a:xfrm>
            <a:off x="443687" y="981072"/>
            <a:ext cx="11310975" cy="613411"/>
          </a:xfrm>
          <a:prstGeom prst="rect">
            <a:avLst/>
          </a:prstGeom>
        </p:spPr>
        <p:txBody>
          <a:bodyPr lIns="0" tIns="0" rIns="0" bIns="0" anchor="t"/>
          <a:lstStyle>
            <a:lvl1pPr>
              <a:lnSpc>
                <a:spcPct val="100000"/>
              </a:lnSpc>
              <a:defRPr sz="2600" b="1">
                <a:solidFill>
                  <a:srgbClr val="FF6600"/>
                </a:solidFill>
                <a:latin typeface="Arial"/>
                <a:ea typeface="Arial"/>
                <a:cs typeface="Arial"/>
                <a:sym typeface="Arial"/>
              </a:defRPr>
            </a:lvl1pPr>
          </a:lstStyle>
          <a:p>
            <a:r>
              <a:t>Texte du titre</a:t>
            </a:r>
          </a:p>
        </p:txBody>
      </p:sp>
      <p:sp>
        <p:nvSpPr>
          <p:cNvPr id="169" name="Texte niveau 1…"/>
          <p:cNvSpPr txBox="1">
            <a:spLocks noGrp="1"/>
          </p:cNvSpPr>
          <p:nvPr>
            <p:ph type="body" sz="half" idx="1"/>
          </p:nvPr>
        </p:nvSpPr>
        <p:spPr>
          <a:xfrm>
            <a:off x="524343" y="1913936"/>
            <a:ext cx="11220451" cy="2943702"/>
          </a:xfrm>
          <a:prstGeom prst="rect">
            <a:avLst/>
          </a:prstGeom>
        </p:spPr>
        <p:txBody>
          <a:bodyPr lIns="0" tIns="0" rIns="0" bIns="0"/>
          <a:lstStyle>
            <a:lvl1pPr marL="0" indent="0">
              <a:lnSpc>
                <a:spcPct val="100000"/>
              </a:lnSpc>
              <a:spcBef>
                <a:spcPts val="0"/>
              </a:spcBef>
              <a:buSzTx/>
              <a:buFontTx/>
              <a:buNone/>
              <a:defRPr sz="1800"/>
            </a:lvl1pPr>
            <a:lvl2pPr marL="0" indent="457200">
              <a:lnSpc>
                <a:spcPct val="100000"/>
              </a:lnSpc>
              <a:spcBef>
                <a:spcPts val="0"/>
              </a:spcBef>
              <a:buSzTx/>
              <a:buFontTx/>
              <a:buNone/>
              <a:defRPr sz="1800"/>
            </a:lvl2pPr>
            <a:lvl3pPr marL="0" indent="914400">
              <a:lnSpc>
                <a:spcPct val="100000"/>
              </a:lnSpc>
              <a:spcBef>
                <a:spcPts val="0"/>
              </a:spcBef>
              <a:buSzTx/>
              <a:buFontTx/>
              <a:buNone/>
              <a:defRPr sz="1800"/>
            </a:lvl3pPr>
            <a:lvl4pPr marL="0" indent="1371600">
              <a:lnSpc>
                <a:spcPct val="100000"/>
              </a:lnSpc>
              <a:spcBef>
                <a:spcPts val="0"/>
              </a:spcBef>
              <a:buSzTx/>
              <a:buFontTx/>
              <a:buNone/>
              <a:defRPr sz="1800"/>
            </a:lvl4pPr>
            <a:lvl5pPr marL="0" indent="1828800">
              <a:lnSpc>
                <a:spcPct val="100000"/>
              </a:lnSpc>
              <a:spcBef>
                <a:spcPts val="0"/>
              </a:spcBef>
              <a:buSzTx/>
              <a:buFontTx/>
              <a:buNone/>
              <a:defRPr sz="1800"/>
            </a:lvl5pPr>
          </a:lstStyle>
          <a:p>
            <a:r>
              <a:t>Texte niveau 1</a:t>
            </a:r>
          </a:p>
          <a:p>
            <a:pPr lvl="1"/>
            <a:r>
              <a:t>Texte niveau 2</a:t>
            </a:r>
          </a:p>
          <a:p>
            <a:pPr lvl="2"/>
            <a:r>
              <a:t>Texte niveau 3</a:t>
            </a:r>
          </a:p>
          <a:p>
            <a:pPr lvl="3"/>
            <a:r>
              <a:t>Texte niveau 4</a:t>
            </a:r>
          </a:p>
          <a:p>
            <a:pPr lvl="4"/>
            <a:r>
              <a:t>Texte niveau 5</a:t>
            </a:r>
          </a:p>
        </p:txBody>
      </p:sp>
      <p:sp>
        <p:nvSpPr>
          <p:cNvPr id="170" name="Numéro de diapositive"/>
          <p:cNvSpPr txBox="1">
            <a:spLocks noGrp="1"/>
          </p:cNvSpPr>
          <p:nvPr>
            <p:ph type="sldNum" sz="quarter" idx="2"/>
          </p:nvPr>
        </p:nvSpPr>
        <p:spPr>
          <a:xfrm>
            <a:off x="11203712" y="5640706"/>
            <a:ext cx="384721" cy="276999"/>
          </a:xfrm>
          <a:prstGeom prst="rect">
            <a:avLst/>
          </a:prstGeom>
        </p:spPr>
        <p:txBody>
          <a:bodyPr lIns="0" tIns="0" rIns="0" bIns="0" anchor="t"/>
          <a:lstStyle>
            <a:lvl1pPr defTabSz="457200">
              <a:defRPr sz="1800"/>
            </a:lvl1pPr>
          </a:lstStyle>
          <a:p>
            <a:fld id="{86CB4B4D-7CA3-9044-876B-883B54F8677D}" type="slidenum">
              <a:t>‹n°›</a:t>
            </a:fld>
            <a:endParaRPr/>
          </a:p>
        </p:txBody>
      </p:sp>
    </p:spTree>
    <p:extLst>
      <p:ext uri="{BB962C8B-B14F-4D97-AF65-F5344CB8AC3E}">
        <p14:creationId xmlns:p14="http://schemas.microsoft.com/office/powerpoint/2010/main" val="820280345"/>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239" name="Ligne"/>
          <p:cNvSpPr>
            <a:spLocks noGrp="1"/>
          </p:cNvSpPr>
          <p:nvPr>
            <p:ph type="body" sz="quarter" idx="13"/>
          </p:nvPr>
        </p:nvSpPr>
        <p:spPr>
          <a:xfrm>
            <a:off x="535780" y="1107282"/>
            <a:ext cx="11120440" cy="1"/>
          </a:xfrm>
          <a:prstGeom prst="line">
            <a:avLst/>
          </a:prstGeom>
          <a:ln w="25400" cap="rnd">
            <a:solidFill>
              <a:srgbClr val="747676"/>
            </a:solidFill>
            <a:custDash>
              <a:ds d="100000" sp="200000"/>
            </a:custDash>
            <a:round/>
          </a:ln>
        </p:spPr>
        <p:txBody>
          <a:bodyPr lIns="35718" tIns="35718" rIns="35718" bIns="35718" anchor="ctr">
            <a:noAutofit/>
          </a:bodyPr>
          <a:lstStyle>
            <a:lvl1pPr marL="0" indent="0" defTabSz="321468">
              <a:lnSpc>
                <a:spcPct val="100000"/>
              </a:lnSpc>
              <a:spcBef>
                <a:spcPts val="0"/>
              </a:spcBef>
              <a:buSzTx/>
              <a:buFontTx/>
              <a:buNone/>
              <a:defRPr sz="800">
                <a:latin typeface="+mj-lt"/>
                <a:ea typeface="+mj-ea"/>
                <a:cs typeface="+mj-cs"/>
                <a:sym typeface="Helvetica"/>
              </a:defRPr>
            </a:lvl1pPr>
          </a:lstStyle>
          <a:p>
            <a:pPr marL="0" indent="0" defTabSz="321468">
              <a:lnSpc>
                <a:spcPct val="100000"/>
              </a:lnSpc>
              <a:spcBef>
                <a:spcPts val="0"/>
              </a:spcBef>
              <a:buSzTx/>
              <a:buFontTx/>
              <a:buNone/>
              <a:defRPr sz="800">
                <a:latin typeface="+mj-lt"/>
                <a:ea typeface="+mj-ea"/>
                <a:cs typeface="+mj-cs"/>
                <a:sym typeface="Helvetica"/>
              </a:defRPr>
            </a:pPr>
            <a:endParaRPr/>
          </a:p>
        </p:txBody>
      </p:sp>
      <p:sp>
        <p:nvSpPr>
          <p:cNvPr id="240" name="Texte du titre"/>
          <p:cNvSpPr txBox="1">
            <a:spLocks noGrp="1"/>
          </p:cNvSpPr>
          <p:nvPr>
            <p:ph type="title"/>
          </p:nvPr>
        </p:nvSpPr>
        <p:spPr>
          <a:xfrm>
            <a:off x="535780" y="508993"/>
            <a:ext cx="11120440" cy="508993"/>
          </a:xfrm>
          <a:prstGeom prst="rect">
            <a:avLst/>
          </a:prstGeom>
        </p:spPr>
        <p:txBody>
          <a:bodyPr lIns="35718" tIns="35718" rIns="35718" bIns="35718" anchor="t"/>
          <a:lstStyle>
            <a:lvl1pPr defTabSz="410765">
              <a:lnSpc>
                <a:spcPct val="100000"/>
              </a:lnSpc>
              <a:spcBef>
                <a:spcPts val="1600"/>
              </a:spcBef>
              <a:defRPr sz="3600" cap="all">
                <a:solidFill>
                  <a:srgbClr val="747676"/>
                </a:solidFill>
                <a:latin typeface="DIN Condensed"/>
                <a:ea typeface="DIN Condensed"/>
                <a:cs typeface="DIN Condensed"/>
                <a:sym typeface="DIN Condensed"/>
              </a:defRPr>
            </a:lvl1pPr>
          </a:lstStyle>
          <a:p>
            <a:r>
              <a:t>Texte du titre</a:t>
            </a:r>
          </a:p>
        </p:txBody>
      </p:sp>
      <p:sp>
        <p:nvSpPr>
          <p:cNvPr id="241" name="Texte niveau 1…"/>
          <p:cNvSpPr txBox="1">
            <a:spLocks noGrp="1"/>
          </p:cNvSpPr>
          <p:nvPr>
            <p:ph type="body" idx="1"/>
          </p:nvPr>
        </p:nvSpPr>
        <p:spPr>
          <a:xfrm>
            <a:off x="535780" y="1268016"/>
            <a:ext cx="11120440" cy="5080993"/>
          </a:xfrm>
          <a:prstGeom prst="rect">
            <a:avLst/>
          </a:prstGeom>
        </p:spPr>
        <p:txBody>
          <a:bodyPr lIns="35718" tIns="35718" rIns="35718" bIns="35718"/>
          <a:lstStyle>
            <a:lvl1pPr marL="323056" indent="-323056" defTabSz="410765">
              <a:lnSpc>
                <a:spcPct val="100000"/>
              </a:lnSpc>
              <a:spcBef>
                <a:spcPts val="1200"/>
              </a:spcBef>
              <a:buSzPct val="75000"/>
              <a:buFont typeface="Zapf Dingbats"/>
              <a:buChar char="➤"/>
              <a:defRPr sz="2200">
                <a:solidFill>
                  <a:srgbClr val="5C5C5C"/>
                </a:solidFill>
                <a:latin typeface="Iowan Old Style"/>
                <a:ea typeface="Iowan Old Style"/>
                <a:cs typeface="Iowan Old Style"/>
                <a:sym typeface="Iowan Old Style"/>
              </a:defRPr>
            </a:lvl1pPr>
            <a:lvl2pPr marL="792956" indent="-323056" defTabSz="410765">
              <a:lnSpc>
                <a:spcPct val="100000"/>
              </a:lnSpc>
              <a:spcBef>
                <a:spcPts val="1200"/>
              </a:spcBef>
              <a:buSzPct val="75000"/>
              <a:buFont typeface="Zapf Dingbats"/>
              <a:buChar char="➤"/>
              <a:defRPr sz="2200">
                <a:solidFill>
                  <a:srgbClr val="5C5C5C"/>
                </a:solidFill>
                <a:latin typeface="Iowan Old Style"/>
                <a:ea typeface="Iowan Old Style"/>
                <a:cs typeface="Iowan Old Style"/>
                <a:sym typeface="Iowan Old Style"/>
              </a:defRPr>
            </a:lvl2pPr>
            <a:lvl3pPr marL="1262856" indent="-323056" defTabSz="410765">
              <a:lnSpc>
                <a:spcPct val="100000"/>
              </a:lnSpc>
              <a:spcBef>
                <a:spcPts val="1200"/>
              </a:spcBef>
              <a:buSzPct val="75000"/>
              <a:buFont typeface="Zapf Dingbats"/>
              <a:buChar char="➤"/>
              <a:defRPr sz="2200">
                <a:solidFill>
                  <a:srgbClr val="5C5C5C"/>
                </a:solidFill>
                <a:latin typeface="Iowan Old Style"/>
                <a:ea typeface="Iowan Old Style"/>
                <a:cs typeface="Iowan Old Style"/>
                <a:sym typeface="Iowan Old Style"/>
              </a:defRPr>
            </a:lvl3pPr>
            <a:lvl4pPr marL="1732756" indent="-323056" defTabSz="410765">
              <a:lnSpc>
                <a:spcPct val="100000"/>
              </a:lnSpc>
              <a:spcBef>
                <a:spcPts val="1200"/>
              </a:spcBef>
              <a:buSzPct val="75000"/>
              <a:buFont typeface="Zapf Dingbats"/>
              <a:buChar char="➤"/>
              <a:defRPr sz="2200">
                <a:solidFill>
                  <a:srgbClr val="5C5C5C"/>
                </a:solidFill>
                <a:latin typeface="Iowan Old Style"/>
                <a:ea typeface="Iowan Old Style"/>
                <a:cs typeface="Iowan Old Style"/>
                <a:sym typeface="Iowan Old Style"/>
              </a:defRPr>
            </a:lvl4pPr>
            <a:lvl5pPr marL="2202656" indent="-323056" defTabSz="410765">
              <a:lnSpc>
                <a:spcPct val="100000"/>
              </a:lnSpc>
              <a:spcBef>
                <a:spcPts val="1200"/>
              </a:spcBef>
              <a:buSzPct val="75000"/>
              <a:buFont typeface="Zapf Dingbats"/>
              <a:buChar char="➤"/>
              <a:defRPr sz="2200">
                <a:solidFill>
                  <a:srgbClr val="5C5C5C"/>
                </a:solidFill>
                <a:latin typeface="Iowan Old Style"/>
                <a:ea typeface="Iowan Old Style"/>
                <a:cs typeface="Iowan Old Style"/>
                <a:sym typeface="Iowan Old Style"/>
              </a:defRPr>
            </a:lvl5pPr>
          </a:lstStyle>
          <a:p>
            <a:r>
              <a:t>Texte niveau 1</a:t>
            </a:r>
          </a:p>
          <a:p>
            <a:pPr lvl="1"/>
            <a:r>
              <a:t>Texte niveau 2</a:t>
            </a:r>
          </a:p>
          <a:p>
            <a:pPr lvl="2"/>
            <a:r>
              <a:t>Texte niveau 3</a:t>
            </a:r>
          </a:p>
          <a:p>
            <a:pPr lvl="3"/>
            <a:r>
              <a:t>Texte niveau 4</a:t>
            </a:r>
          </a:p>
          <a:p>
            <a:pPr lvl="4"/>
            <a:r>
              <a:t>Texte niveau 5</a:t>
            </a:r>
          </a:p>
        </p:txBody>
      </p:sp>
      <p:sp>
        <p:nvSpPr>
          <p:cNvPr id="242" name="Numéro de diapositive"/>
          <p:cNvSpPr txBox="1">
            <a:spLocks noGrp="1"/>
          </p:cNvSpPr>
          <p:nvPr>
            <p:ph type="sldNum" sz="quarter" idx="2"/>
          </p:nvPr>
        </p:nvSpPr>
        <p:spPr>
          <a:xfrm>
            <a:off x="11308237" y="6465094"/>
            <a:ext cx="307776" cy="241411"/>
          </a:xfrm>
          <a:prstGeom prst="rect">
            <a:avLst/>
          </a:prstGeom>
        </p:spPr>
        <p:txBody>
          <a:bodyPr lIns="35718" tIns="35718" rIns="35718" bIns="35718" anchor="t"/>
          <a:lstStyle>
            <a:lvl1pPr defTabSz="410765">
              <a:defRPr sz="1100">
                <a:solidFill>
                  <a:srgbClr val="747676"/>
                </a:solidFill>
                <a:latin typeface="DIN Alternate"/>
                <a:ea typeface="DIN Alternate"/>
                <a:cs typeface="DIN Alternate"/>
                <a:sym typeface="DIN Alternate"/>
              </a:defRPr>
            </a:lvl1pPr>
          </a:lstStyle>
          <a:p>
            <a:fld id="{86CB4B4D-7CA3-9044-876B-883B54F8677D}" type="slidenum">
              <a:t>‹n°›</a:t>
            </a:fld>
            <a:endParaRPr/>
          </a:p>
        </p:txBody>
      </p:sp>
    </p:spTree>
    <p:extLst>
      <p:ext uri="{BB962C8B-B14F-4D97-AF65-F5344CB8AC3E}">
        <p14:creationId xmlns:p14="http://schemas.microsoft.com/office/powerpoint/2010/main" val="2048854774"/>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amp; Bullets Alt">
    <p:spTree>
      <p:nvGrpSpPr>
        <p:cNvPr id="1" name=""/>
        <p:cNvGrpSpPr/>
        <p:nvPr/>
      </p:nvGrpSpPr>
      <p:grpSpPr>
        <a:xfrm>
          <a:off x="0" y="0"/>
          <a:ext cx="0" cy="0"/>
          <a:chOff x="0" y="0"/>
          <a:chExt cx="0" cy="0"/>
        </a:xfrm>
      </p:grpSpPr>
      <p:sp>
        <p:nvSpPr>
          <p:cNvPr id="249" name="Ligne"/>
          <p:cNvSpPr/>
          <p:nvPr/>
        </p:nvSpPr>
        <p:spPr>
          <a:xfrm flipV="1">
            <a:off x="381000" y="1380988"/>
            <a:ext cx="11430001" cy="139"/>
          </a:xfrm>
          <a:prstGeom prst="line">
            <a:avLst/>
          </a:prstGeom>
          <a:ln w="3175">
            <a:solidFill>
              <a:srgbClr val="A6AAA9"/>
            </a:solidFill>
            <a:miter lim="400000"/>
          </a:ln>
        </p:spPr>
        <p:txBody>
          <a:bodyPr lIns="19050" tIns="19050" rIns="19050" bIns="19050" anchor="ctr"/>
          <a:lstStyle/>
          <a:p>
            <a:pPr defTabSz="228600">
              <a:defRPr sz="500">
                <a:latin typeface="+mj-lt"/>
                <a:ea typeface="+mj-ea"/>
                <a:cs typeface="+mj-cs"/>
                <a:sym typeface="Helvetica"/>
              </a:defRPr>
            </a:pPr>
            <a:endParaRPr sz="500"/>
          </a:p>
        </p:txBody>
      </p:sp>
      <p:sp>
        <p:nvSpPr>
          <p:cNvPr id="250" name="Text"/>
          <p:cNvSpPr txBox="1">
            <a:spLocks noGrp="1"/>
          </p:cNvSpPr>
          <p:nvPr>
            <p:ph type="body" sz="quarter" idx="13"/>
          </p:nvPr>
        </p:nvSpPr>
        <p:spPr>
          <a:xfrm>
            <a:off x="380999" y="1098053"/>
            <a:ext cx="10477501" cy="235449"/>
          </a:xfrm>
          <a:prstGeom prst="rect">
            <a:avLst/>
          </a:prstGeom>
        </p:spPr>
        <p:txBody>
          <a:bodyPr lIns="19050" tIns="19050" rIns="19050" bIns="19050" anchor="b">
            <a:spAutoFit/>
          </a:bodyPr>
          <a:lstStyle>
            <a:lvl1pPr marL="0" indent="0" defTabSz="323850">
              <a:lnSpc>
                <a:spcPct val="80000"/>
              </a:lnSpc>
              <a:spcBef>
                <a:spcPts val="0"/>
              </a:spcBef>
              <a:buSzTx/>
              <a:buFontTx/>
              <a:buNone/>
              <a:defRPr sz="1600" cap="all" spc="80">
                <a:solidFill>
                  <a:srgbClr val="838787"/>
                </a:solidFill>
                <a:latin typeface="DIN Alternate"/>
                <a:ea typeface="DIN Alternate"/>
                <a:cs typeface="DIN Alternate"/>
                <a:sym typeface="DIN Alternate"/>
              </a:defRPr>
            </a:lvl1pPr>
          </a:lstStyle>
          <a:p>
            <a:r>
              <a:t>Text</a:t>
            </a:r>
          </a:p>
        </p:txBody>
      </p:sp>
      <p:sp>
        <p:nvSpPr>
          <p:cNvPr id="251" name="Texte du titre"/>
          <p:cNvSpPr txBox="1">
            <a:spLocks noGrp="1"/>
          </p:cNvSpPr>
          <p:nvPr>
            <p:ph type="title"/>
          </p:nvPr>
        </p:nvSpPr>
        <p:spPr>
          <a:xfrm>
            <a:off x="381000" y="1666875"/>
            <a:ext cx="11430001" cy="381000"/>
          </a:xfrm>
          <a:prstGeom prst="rect">
            <a:avLst/>
          </a:prstGeom>
        </p:spPr>
        <p:txBody>
          <a:bodyPr lIns="19050" tIns="19050" rIns="19050" bIns="19050" anchor="t"/>
          <a:lstStyle>
            <a:lvl1pPr defTabSz="412750">
              <a:lnSpc>
                <a:spcPct val="80000"/>
              </a:lnSpc>
              <a:spcBef>
                <a:spcPts val="1900"/>
              </a:spcBef>
              <a:defRPr sz="4000" cap="all">
                <a:solidFill>
                  <a:srgbClr val="34A5DA"/>
                </a:solidFill>
                <a:latin typeface="DIN Condensed"/>
                <a:ea typeface="DIN Condensed"/>
                <a:cs typeface="DIN Condensed"/>
                <a:sym typeface="DIN Condensed"/>
              </a:defRPr>
            </a:lvl1pPr>
          </a:lstStyle>
          <a:p>
            <a:r>
              <a:t>Texte du titre</a:t>
            </a:r>
          </a:p>
        </p:txBody>
      </p:sp>
      <p:sp>
        <p:nvSpPr>
          <p:cNvPr id="252" name="Texte niveau 1…"/>
          <p:cNvSpPr txBox="1">
            <a:spLocks noGrp="1"/>
          </p:cNvSpPr>
          <p:nvPr>
            <p:ph type="body" idx="1"/>
          </p:nvPr>
        </p:nvSpPr>
        <p:spPr>
          <a:xfrm>
            <a:off x="381000" y="2305050"/>
            <a:ext cx="11430001" cy="3219451"/>
          </a:xfrm>
          <a:prstGeom prst="rect">
            <a:avLst/>
          </a:prstGeom>
        </p:spPr>
        <p:txBody>
          <a:bodyPr lIns="19050" tIns="19050" rIns="19050" bIns="19050"/>
          <a:lstStyle>
            <a:lvl1pPr marL="291041" indent="-291041" defTabSz="412750">
              <a:lnSpc>
                <a:spcPct val="100000"/>
              </a:lnSpc>
              <a:spcBef>
                <a:spcPts val="1900"/>
              </a:spcBef>
              <a:buClr>
                <a:srgbClr val="34A5DA"/>
              </a:buClr>
              <a:buSzPct val="104999"/>
              <a:buFont typeface="Avenir Next"/>
              <a:buChar char="▸"/>
              <a:defRPr sz="2200">
                <a:solidFill>
                  <a:srgbClr val="838787"/>
                </a:solidFill>
                <a:latin typeface="Avenir Next Medium"/>
                <a:ea typeface="Avenir Next Medium"/>
                <a:cs typeface="Avenir Next Medium"/>
                <a:sym typeface="Avenir Next Medium"/>
              </a:defRPr>
            </a:lvl1pPr>
            <a:lvl2pPr marL="926041" indent="-291041" defTabSz="412750">
              <a:lnSpc>
                <a:spcPct val="100000"/>
              </a:lnSpc>
              <a:spcBef>
                <a:spcPts val="1900"/>
              </a:spcBef>
              <a:buClr>
                <a:srgbClr val="34A5DA"/>
              </a:buClr>
              <a:buSzPct val="104999"/>
              <a:buFont typeface="Avenir Next"/>
              <a:buChar char="▸"/>
              <a:defRPr sz="2200">
                <a:solidFill>
                  <a:srgbClr val="838787"/>
                </a:solidFill>
                <a:latin typeface="Avenir Next Medium"/>
                <a:ea typeface="Avenir Next Medium"/>
                <a:cs typeface="Avenir Next Medium"/>
                <a:sym typeface="Avenir Next Medium"/>
              </a:defRPr>
            </a:lvl2pPr>
            <a:lvl3pPr marL="1561041" indent="-291041" defTabSz="412750">
              <a:lnSpc>
                <a:spcPct val="100000"/>
              </a:lnSpc>
              <a:spcBef>
                <a:spcPts val="1900"/>
              </a:spcBef>
              <a:buClr>
                <a:srgbClr val="34A5DA"/>
              </a:buClr>
              <a:buSzPct val="104999"/>
              <a:buFont typeface="Avenir Next"/>
              <a:buChar char="▸"/>
              <a:defRPr sz="2200">
                <a:solidFill>
                  <a:srgbClr val="838787"/>
                </a:solidFill>
                <a:latin typeface="Avenir Next Medium"/>
                <a:ea typeface="Avenir Next Medium"/>
                <a:cs typeface="Avenir Next Medium"/>
                <a:sym typeface="Avenir Next Medium"/>
              </a:defRPr>
            </a:lvl3pPr>
            <a:lvl4pPr marL="2196041" indent="-291041" defTabSz="412750">
              <a:lnSpc>
                <a:spcPct val="100000"/>
              </a:lnSpc>
              <a:spcBef>
                <a:spcPts val="1900"/>
              </a:spcBef>
              <a:buClr>
                <a:srgbClr val="34A5DA"/>
              </a:buClr>
              <a:buSzPct val="104999"/>
              <a:buFont typeface="Avenir Next"/>
              <a:buChar char="▸"/>
              <a:defRPr sz="2200">
                <a:solidFill>
                  <a:srgbClr val="838787"/>
                </a:solidFill>
                <a:latin typeface="Avenir Next Medium"/>
                <a:ea typeface="Avenir Next Medium"/>
                <a:cs typeface="Avenir Next Medium"/>
                <a:sym typeface="Avenir Next Medium"/>
              </a:defRPr>
            </a:lvl4pPr>
            <a:lvl5pPr marL="2831041" indent="-291041" defTabSz="412750">
              <a:lnSpc>
                <a:spcPct val="100000"/>
              </a:lnSpc>
              <a:spcBef>
                <a:spcPts val="1900"/>
              </a:spcBef>
              <a:buClr>
                <a:srgbClr val="34A5DA"/>
              </a:buClr>
              <a:buSzPct val="104999"/>
              <a:buFont typeface="Avenir Next"/>
              <a:buChar char="▸"/>
              <a:defRPr sz="2200">
                <a:solidFill>
                  <a:srgbClr val="838787"/>
                </a:solidFill>
                <a:latin typeface="Avenir Next Medium"/>
                <a:ea typeface="Avenir Next Medium"/>
                <a:cs typeface="Avenir Next Medium"/>
                <a:sym typeface="Avenir Next Medium"/>
              </a:defRPr>
            </a:lvl5pPr>
          </a:lstStyle>
          <a:p>
            <a:r>
              <a:t>Texte niveau 1</a:t>
            </a:r>
          </a:p>
          <a:p>
            <a:pPr lvl="1"/>
            <a:r>
              <a:t>Texte niveau 2</a:t>
            </a:r>
          </a:p>
          <a:p>
            <a:pPr lvl="2"/>
            <a:r>
              <a:t>Texte niveau 3</a:t>
            </a:r>
          </a:p>
          <a:p>
            <a:pPr lvl="3"/>
            <a:r>
              <a:t>Texte niveau 4</a:t>
            </a:r>
          </a:p>
          <a:p>
            <a:pPr lvl="4"/>
            <a:r>
              <a:t>Texte niveau 5</a:t>
            </a:r>
          </a:p>
        </p:txBody>
      </p:sp>
      <p:sp>
        <p:nvSpPr>
          <p:cNvPr id="253" name="Numéro de diapositive"/>
          <p:cNvSpPr txBox="1">
            <a:spLocks noGrp="1"/>
          </p:cNvSpPr>
          <p:nvPr>
            <p:ph type="sldNum" sz="quarter" idx="2"/>
          </p:nvPr>
        </p:nvSpPr>
        <p:spPr>
          <a:xfrm>
            <a:off x="11423307" y="1085850"/>
            <a:ext cx="383118" cy="235449"/>
          </a:xfrm>
          <a:prstGeom prst="rect">
            <a:avLst/>
          </a:prstGeom>
        </p:spPr>
        <p:txBody>
          <a:bodyPr lIns="19050" tIns="19050" rIns="19050" bIns="19050" anchor="t"/>
          <a:lstStyle>
            <a:lvl1pPr defTabSz="412750">
              <a:lnSpc>
                <a:spcPct val="80000"/>
              </a:lnSpc>
              <a:defRPr sz="1600">
                <a:solidFill>
                  <a:srgbClr val="838787"/>
                </a:solidFill>
                <a:latin typeface="DIN Alternate"/>
                <a:ea typeface="DIN Alternate"/>
                <a:cs typeface="DIN Alternate"/>
                <a:sym typeface="DIN Alternate"/>
              </a:defRPr>
            </a:lvl1pPr>
          </a:lstStyle>
          <a:p>
            <a:fld id="{86CB4B4D-7CA3-9044-876B-883B54F8677D}" type="slidenum">
              <a:t>‹n°›</a:t>
            </a:fld>
            <a:endParaRPr/>
          </a:p>
        </p:txBody>
      </p:sp>
    </p:spTree>
    <p:extLst>
      <p:ext uri="{BB962C8B-B14F-4D97-AF65-F5344CB8AC3E}">
        <p14:creationId xmlns:p14="http://schemas.microsoft.com/office/powerpoint/2010/main" val="2257399014"/>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2_Photo - Horizontale">
    <p:spTree>
      <p:nvGrpSpPr>
        <p:cNvPr id="1" name=""/>
        <p:cNvGrpSpPr/>
        <p:nvPr/>
      </p:nvGrpSpPr>
      <p:grpSpPr>
        <a:xfrm>
          <a:off x="0" y="0"/>
          <a:ext cx="0" cy="0"/>
          <a:chOff x="0" y="0"/>
          <a:chExt cx="0" cy="0"/>
        </a:xfrm>
      </p:grpSpPr>
      <p:sp>
        <p:nvSpPr>
          <p:cNvPr id="219" name="Vwn8bsSNT16XEkzjOenOAg_thumb_98c6.jpg"/>
          <p:cNvSpPr>
            <a:spLocks noGrp="1"/>
          </p:cNvSpPr>
          <p:nvPr>
            <p:ph type="pic" idx="13"/>
          </p:nvPr>
        </p:nvSpPr>
        <p:spPr>
          <a:xfrm>
            <a:off x="0" y="0"/>
            <a:ext cx="12192000" cy="6858000"/>
          </a:xfrm>
          <a:prstGeom prst="rect">
            <a:avLst/>
          </a:prstGeom>
        </p:spPr>
        <p:txBody>
          <a:bodyPr lIns="91439" rIns="91439">
            <a:noAutofit/>
          </a:bodyPr>
          <a:lstStyle/>
          <a:p>
            <a:endParaRPr/>
          </a:p>
        </p:txBody>
      </p:sp>
      <p:sp>
        <p:nvSpPr>
          <p:cNvPr id="220" name="Ligne"/>
          <p:cNvSpPr>
            <a:spLocks noGrp="1"/>
          </p:cNvSpPr>
          <p:nvPr>
            <p:ph type="body" sz="quarter" idx="14"/>
          </p:nvPr>
        </p:nvSpPr>
        <p:spPr>
          <a:xfrm flipV="1">
            <a:off x="53578" y="1381123"/>
            <a:ext cx="12084847" cy="4"/>
          </a:xfrm>
          <a:prstGeom prst="line">
            <a:avLst/>
          </a:prstGeom>
          <a:ln w="25400" cap="rnd">
            <a:solidFill>
              <a:srgbClr val="747676"/>
            </a:solidFill>
            <a:custDash>
              <a:ds d="100000" sp="200000"/>
            </a:custDash>
            <a:round/>
          </a:ln>
        </p:spPr>
        <p:txBody>
          <a:bodyPr lIns="35718" tIns="35718" rIns="35718" bIns="35718" anchor="ctr">
            <a:noAutofit/>
          </a:bodyPr>
          <a:lstStyle>
            <a:lvl1pPr marL="0" indent="0" defTabSz="321468">
              <a:lnSpc>
                <a:spcPct val="100000"/>
              </a:lnSpc>
              <a:spcBef>
                <a:spcPts val="0"/>
              </a:spcBef>
              <a:buSzTx/>
              <a:buFontTx/>
              <a:buNone/>
              <a:defRPr sz="800">
                <a:latin typeface="+mj-lt"/>
                <a:ea typeface="+mj-ea"/>
                <a:cs typeface="+mj-cs"/>
                <a:sym typeface="Helvetica"/>
              </a:defRPr>
            </a:lvl1pPr>
          </a:lstStyle>
          <a:p>
            <a:pPr marL="0" indent="0" defTabSz="321468">
              <a:lnSpc>
                <a:spcPct val="100000"/>
              </a:lnSpc>
              <a:spcBef>
                <a:spcPts val="0"/>
              </a:spcBef>
              <a:buSzTx/>
              <a:buFontTx/>
              <a:buNone/>
              <a:defRPr sz="800">
                <a:latin typeface="+mj-lt"/>
                <a:ea typeface="+mj-ea"/>
                <a:cs typeface="+mj-cs"/>
                <a:sym typeface="Helvetica"/>
              </a:defRPr>
            </a:pPr>
            <a:endParaRPr/>
          </a:p>
        </p:txBody>
      </p:sp>
      <p:sp>
        <p:nvSpPr>
          <p:cNvPr id="221" name="Texte du titre"/>
          <p:cNvSpPr txBox="1">
            <a:spLocks noGrp="1"/>
          </p:cNvSpPr>
          <p:nvPr>
            <p:ph type="title"/>
          </p:nvPr>
        </p:nvSpPr>
        <p:spPr>
          <a:xfrm>
            <a:off x="837406" y="29766"/>
            <a:ext cx="11120439" cy="1553767"/>
          </a:xfrm>
          <a:prstGeom prst="rect">
            <a:avLst/>
          </a:prstGeom>
        </p:spPr>
        <p:txBody>
          <a:bodyPr lIns="35718" tIns="35718" rIns="35718" bIns="35718" anchor="b"/>
          <a:lstStyle>
            <a:lvl1pPr algn="r" defTabSz="410765">
              <a:lnSpc>
                <a:spcPct val="80000"/>
              </a:lnSpc>
              <a:defRPr sz="8400" cap="all">
                <a:solidFill>
                  <a:srgbClr val="D6D6D6"/>
                </a:solidFill>
                <a:latin typeface="DIN Condensed"/>
                <a:ea typeface="DIN Condensed"/>
                <a:cs typeface="DIN Condensed"/>
                <a:sym typeface="DIN Condensed"/>
              </a:defRPr>
            </a:lvl1pPr>
          </a:lstStyle>
          <a:p>
            <a:r>
              <a:t>Texte du titre</a:t>
            </a:r>
          </a:p>
        </p:txBody>
      </p:sp>
      <p:sp>
        <p:nvSpPr>
          <p:cNvPr id="222" name="Numéro de diapositive"/>
          <p:cNvSpPr txBox="1">
            <a:spLocks noGrp="1"/>
          </p:cNvSpPr>
          <p:nvPr>
            <p:ph type="sldNum" sz="quarter" idx="2"/>
          </p:nvPr>
        </p:nvSpPr>
        <p:spPr>
          <a:xfrm>
            <a:off x="11318986" y="6465094"/>
            <a:ext cx="307776" cy="241411"/>
          </a:xfrm>
          <a:prstGeom prst="rect">
            <a:avLst/>
          </a:prstGeom>
        </p:spPr>
        <p:txBody>
          <a:bodyPr lIns="35718" tIns="35718" rIns="35718" bIns="35718" anchor="t"/>
          <a:lstStyle>
            <a:lvl1pPr defTabSz="410765">
              <a:defRPr sz="1100">
                <a:solidFill>
                  <a:srgbClr val="CBCBCB"/>
                </a:solidFill>
                <a:latin typeface="DIN Alternate"/>
                <a:ea typeface="DIN Alternate"/>
                <a:cs typeface="DIN Alternate"/>
                <a:sym typeface="DIN Alternate"/>
              </a:defRPr>
            </a:lvl1pPr>
          </a:lstStyle>
          <a:p>
            <a:pPr marL="0" marR="0" lvl="0" indent="0" algn="r" defTabSz="410765"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CBCBCB"/>
                </a:solidFill>
                <a:effectLst/>
                <a:uLnTx/>
                <a:uFillTx/>
                <a:latin typeface="DIN Alternate"/>
                <a:sym typeface="DIN Alternate"/>
              </a:rPr>
              <a:pPr marL="0" marR="0" lvl="0" indent="0" algn="r" defTabSz="410765" rtl="0" eaLnBrk="1" fontAlgn="auto" latinLnBrk="0" hangingPunct="0">
                <a:lnSpc>
                  <a:spcPct val="100000"/>
                </a:lnSpc>
                <a:spcBef>
                  <a:spcPts val="0"/>
                </a:spcBef>
                <a:spcAft>
                  <a:spcPts val="0"/>
                </a:spcAft>
                <a:buClrTx/>
                <a:buSzTx/>
                <a:buFontTx/>
                <a:buNone/>
                <a:tabLst/>
                <a:defRPr/>
              </a:pPr>
              <a:t>‹n°›</a:t>
            </a:fld>
            <a:endParaRPr kumimoji="0" sz="1100" b="0" i="0" u="none" strike="noStrike" kern="0" cap="none" spc="0" normalizeH="0" baseline="0" noProof="0">
              <a:ln>
                <a:noFill/>
              </a:ln>
              <a:solidFill>
                <a:srgbClr val="CBCBCB"/>
              </a:solidFill>
              <a:effectLst/>
              <a:uLnTx/>
              <a:uFillTx/>
              <a:latin typeface="DIN Alternate"/>
              <a:sym typeface="DIN Alternate"/>
            </a:endParaRPr>
          </a:p>
        </p:txBody>
      </p:sp>
    </p:spTree>
    <p:extLst>
      <p:ext uri="{BB962C8B-B14F-4D97-AF65-F5344CB8AC3E}">
        <p14:creationId xmlns:p14="http://schemas.microsoft.com/office/powerpoint/2010/main" val="1338087858"/>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5B55311-AD6D-7A4E-9816-B2E2653E7610}" type="datetimeFigureOut">
              <a:rPr lang="fr-FR" smtClean="0"/>
              <a:t>21/04/2022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10915570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D5B55311-AD6D-7A4E-9816-B2E2653E7610}" type="datetimeFigureOut">
              <a:rPr lang="fr-FR" smtClean="0"/>
              <a:t>21/04/2022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17412718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D5B55311-AD6D-7A4E-9816-B2E2653E7610}" type="datetimeFigureOut">
              <a:rPr lang="fr-FR" smtClean="0"/>
              <a:t>21/04/2022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5555951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D5B55311-AD6D-7A4E-9816-B2E2653E7610}" type="datetimeFigureOut">
              <a:rPr lang="fr-FR" smtClean="0"/>
              <a:t>21/04/2022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4621386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839789" y="2505075"/>
            <a:ext cx="5157787" cy="3684588"/>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D5B55311-AD6D-7A4E-9816-B2E2653E7610}" type="datetimeFigureOut">
              <a:rPr lang="fr-FR" smtClean="0"/>
              <a:t>21/04/2022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29154126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5B55311-AD6D-7A4E-9816-B2E2653E7610}" type="datetimeFigureOut">
              <a:rPr lang="fr-FR" smtClean="0"/>
              <a:t>21/04/2022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6CB4B4D-7CA3-9044-876B-883B54F8677D}" type="slidenum">
              <a:rPr lang="fr-CA" smtClean="0"/>
              <a:t>‹n°›</a:t>
            </a:fld>
            <a:endParaRPr lang="fr-CA"/>
          </a:p>
        </p:txBody>
      </p:sp>
    </p:spTree>
    <p:extLst>
      <p:ext uri="{BB962C8B-B14F-4D97-AF65-F5344CB8AC3E}">
        <p14:creationId xmlns:p14="http://schemas.microsoft.com/office/powerpoint/2010/main" val="3024121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theme" Target="../theme/theme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theme" Target="../theme/theme6.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theme" Target="../theme/theme7.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theme" Target="../theme/theme8.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9.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2DC98FD-9450-EE41-A9CE-70AA57C49B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p>
        </p:txBody>
      </p:sp>
      <p:sp>
        <p:nvSpPr>
          <p:cNvPr id="3" name="Espace réservé du texte 2">
            <a:extLst>
              <a:ext uri="{FF2B5EF4-FFF2-40B4-BE49-F238E27FC236}">
                <a16:creationId xmlns:a16="http://schemas.microsoft.com/office/drawing/2014/main" id="{A2E0C553-FD63-D547-AC79-209314000C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3A009E61-E552-2B44-98D0-F6A13C62C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E4A93-BA73-0C40-B285-788BD7E1E8F4}" type="datetimeFigureOut">
              <a:rPr lang="fr-CA" smtClean="0"/>
              <a:t>2022-04-21</a:t>
            </a:fld>
            <a:endParaRPr lang="fr-CA"/>
          </a:p>
        </p:txBody>
      </p:sp>
      <p:sp>
        <p:nvSpPr>
          <p:cNvPr id="5" name="Espace réservé du pied de page 4">
            <a:extLst>
              <a:ext uri="{FF2B5EF4-FFF2-40B4-BE49-F238E27FC236}">
                <a16:creationId xmlns:a16="http://schemas.microsoft.com/office/drawing/2014/main" id="{7C504FB7-8DD4-3A46-B11B-0717FE7549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5BC44748-1423-C94A-975C-1A1B23D52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EC54B-9D70-7A4F-B8C8-F62A42B3F5ED}" type="slidenum">
              <a:rPr lang="fr-CA" smtClean="0"/>
              <a:t>‹n°›</a:t>
            </a:fld>
            <a:endParaRPr lang="fr-CA"/>
          </a:p>
        </p:txBody>
      </p:sp>
    </p:spTree>
    <p:extLst>
      <p:ext uri="{BB962C8B-B14F-4D97-AF65-F5344CB8AC3E}">
        <p14:creationId xmlns:p14="http://schemas.microsoft.com/office/powerpoint/2010/main" val="2425787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441FE-D6F3-4017-B1FF-5C349DEFA7A1}" type="datetimeFigureOut">
              <a:rPr lang="en-CA" smtClean="0"/>
              <a:t>2022-04-21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CFB7C-ADBE-4288-89C7-30F98DFB2B90}" type="slidenum">
              <a:rPr lang="en-CA" smtClean="0"/>
              <a:t>‹n°›</a:t>
            </a:fld>
            <a:endParaRPr lang="en-CA"/>
          </a:p>
        </p:txBody>
      </p:sp>
    </p:spTree>
    <p:extLst>
      <p:ext uri="{BB962C8B-B14F-4D97-AF65-F5344CB8AC3E}">
        <p14:creationId xmlns:p14="http://schemas.microsoft.com/office/powerpoint/2010/main" val="2090776223"/>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B7CEE9-A9AB-4823-9E46-1E4D4499DF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446791-23BC-4D64-8B34-78280F9DB8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DCEF-EF48-4394-8916-FFA32BEBC8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4FCC6A-4B2B-4B0D-83C6-CD5A0AF0EEA5}" type="datetimeFigureOut">
              <a:rPr lang="en-US" smtClean="0"/>
              <a:t>4/21/22</a:t>
            </a:fld>
            <a:endParaRPr lang="en-US"/>
          </a:p>
        </p:txBody>
      </p:sp>
      <p:sp>
        <p:nvSpPr>
          <p:cNvPr id="5" name="Footer Placeholder 4">
            <a:extLst>
              <a:ext uri="{FF2B5EF4-FFF2-40B4-BE49-F238E27FC236}">
                <a16:creationId xmlns:a16="http://schemas.microsoft.com/office/drawing/2014/main" id="{D548A7E1-B5B7-42AE-9799-4CD1CE55B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6FC93E-99D2-4756-9D25-7EB7892C43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639CBF-0C0C-4449-92F4-D39052757CAC}" type="slidenum">
              <a:rPr lang="en-US" smtClean="0"/>
              <a:t>‹n°›</a:t>
            </a:fld>
            <a:endParaRPr lang="en-US"/>
          </a:p>
        </p:txBody>
      </p:sp>
    </p:spTree>
    <p:extLst>
      <p:ext uri="{BB962C8B-B14F-4D97-AF65-F5344CB8AC3E}">
        <p14:creationId xmlns:p14="http://schemas.microsoft.com/office/powerpoint/2010/main" val="192437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4/21/22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fr-CA" smtClean="0"/>
              <a:t>‹n°›</a:t>
            </a:fld>
            <a:endParaRPr lang="fr-CA"/>
          </a:p>
        </p:txBody>
      </p:sp>
    </p:spTree>
    <p:extLst>
      <p:ext uri="{BB962C8B-B14F-4D97-AF65-F5344CB8AC3E}">
        <p14:creationId xmlns:p14="http://schemas.microsoft.com/office/powerpoint/2010/main" val="336079196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4/21/22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fr-CA" smtClean="0"/>
              <a:t>‹n°›</a:t>
            </a:fld>
            <a:endParaRPr lang="fr-CA"/>
          </a:p>
        </p:txBody>
      </p:sp>
    </p:spTree>
    <p:extLst>
      <p:ext uri="{BB962C8B-B14F-4D97-AF65-F5344CB8AC3E}">
        <p14:creationId xmlns:p14="http://schemas.microsoft.com/office/powerpoint/2010/main" val="159194297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838200" y="365125"/>
            <a:ext cx="105156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Texte du titre</a:t>
            </a:r>
          </a:p>
        </p:txBody>
      </p:sp>
      <p:sp>
        <p:nvSpPr>
          <p:cNvPr id="3" name="Texte niveau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003385" y="6400416"/>
            <a:ext cx="350415" cy="276999"/>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a:t>
            </a:fld>
            <a:endParaRPr/>
          </a:p>
        </p:txBody>
      </p:sp>
    </p:spTree>
    <p:extLst>
      <p:ext uri="{BB962C8B-B14F-4D97-AF65-F5344CB8AC3E}">
        <p14:creationId xmlns:p14="http://schemas.microsoft.com/office/powerpoint/2010/main" val="392015018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867" r:id="rId1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55311-AD6D-7A4E-9816-B2E2653E7610}" type="datetimeFigureOut">
              <a:rPr lang="fr-FR" smtClean="0"/>
              <a:t>21/04/2022</a:t>
            </a:fld>
            <a:endParaRPr lang="fr-F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fr-CA" smtClean="0"/>
              <a:t>‹n°›</a:t>
            </a:fld>
            <a:endParaRPr lang="fr-CA"/>
          </a:p>
        </p:txBody>
      </p:sp>
    </p:spTree>
    <p:extLst>
      <p:ext uri="{BB962C8B-B14F-4D97-AF65-F5344CB8AC3E}">
        <p14:creationId xmlns:p14="http://schemas.microsoft.com/office/powerpoint/2010/main" val="244326469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1FEFC-8D08-1C44-8709-3D09350337B6}" type="datetimeFigureOut">
              <a:rPr lang="fr-FR" smtClean="0"/>
              <a:t>21/04/2022</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FC0B3-C21F-1442-A53D-A01E78A00541}" type="slidenum">
              <a:rPr lang="fr-FR" smtClean="0"/>
              <a:t>‹n°›</a:t>
            </a:fld>
            <a:endParaRPr lang="fr-FR"/>
          </a:p>
        </p:txBody>
      </p:sp>
    </p:spTree>
    <p:extLst>
      <p:ext uri="{BB962C8B-B14F-4D97-AF65-F5344CB8AC3E}">
        <p14:creationId xmlns:p14="http://schemas.microsoft.com/office/powerpoint/2010/main" val="105129015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 id="2147483848"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E26BF3D-C485-A441-8FC2-E9AE8FABC5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0CED5F4-B898-104A-B2F2-DEFB45A759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A0969DD-AE0B-7547-9BEF-25F429BD6A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7AD44-7025-E34B-A7BC-98CB724C035C}" type="datetimeFigureOut">
              <a:rPr lang="fr-FR" smtClean="0"/>
              <a:t>21/04/2022</a:t>
            </a:fld>
            <a:endParaRPr lang="fr-FR"/>
          </a:p>
        </p:txBody>
      </p:sp>
      <p:sp>
        <p:nvSpPr>
          <p:cNvPr id="5" name="Espace réservé du pied de page 4">
            <a:extLst>
              <a:ext uri="{FF2B5EF4-FFF2-40B4-BE49-F238E27FC236}">
                <a16:creationId xmlns:a16="http://schemas.microsoft.com/office/drawing/2014/main" id="{3A863DD6-7D2C-5B44-AAFD-1EED391C97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70CF9D9-EFB5-444B-97C5-8DFFE68237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63490-9A99-5244-87B3-37BB841759E9}" type="slidenum">
              <a:rPr lang="fr-FR" smtClean="0"/>
              <a:t>‹n°›</a:t>
            </a:fld>
            <a:endParaRPr lang="fr-FR"/>
          </a:p>
        </p:txBody>
      </p:sp>
    </p:spTree>
    <p:extLst>
      <p:ext uri="{BB962C8B-B14F-4D97-AF65-F5344CB8AC3E}">
        <p14:creationId xmlns:p14="http://schemas.microsoft.com/office/powerpoint/2010/main" val="165547169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7B3172B-29BA-C243-AAB8-036361D8958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94755EC-51B3-F040-A8A8-72142B3C2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Cliquez pour 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0C5605C3-AF97-EA46-8C46-68125FD17B2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06E65-388E-454F-873E-53D34766A554}" type="datetimeFigureOut">
              <a:rPr lang="fr-FR" smtClean="0"/>
              <a:t>21/04/2022</a:t>
            </a:fld>
            <a:endParaRPr lang="fr-FR"/>
          </a:p>
        </p:txBody>
      </p:sp>
      <p:sp>
        <p:nvSpPr>
          <p:cNvPr id="5" name="Espace réservé du pied de page 4">
            <a:extLst>
              <a:ext uri="{FF2B5EF4-FFF2-40B4-BE49-F238E27FC236}">
                <a16:creationId xmlns:a16="http://schemas.microsoft.com/office/drawing/2014/main" id="{CC54A7F5-FAE7-AC40-92F6-E371085C788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93F8A95-9ABB-2547-B03E-DE4E6AA6D66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fr-CA" smtClean="0"/>
              <a:t>‹n°›</a:t>
            </a:fld>
            <a:endParaRPr lang="fr-CA"/>
          </a:p>
        </p:txBody>
      </p:sp>
    </p:spTree>
    <p:extLst>
      <p:ext uri="{BB962C8B-B14F-4D97-AF65-F5344CB8AC3E}">
        <p14:creationId xmlns:p14="http://schemas.microsoft.com/office/powerpoint/2010/main" val="1953326331"/>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6.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9.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8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3" Type="http://schemas.openxmlformats.org/officeDocument/2006/relationships/hyperlink" Target="https://www.ncbi.nlm.nih.gov/pubmed/?term=Lacey%20CJ%5BAuthor%5D&amp;cauthor=true&amp;cauthor_uid=31252073"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hyperlink" Target="https://www.ncbi.nlm.nih.gov/pmc/articles/PMC6603434/"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5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55.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0.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D9D5C3D-EE30-6A48-9F05-A2711287933D}"/>
              </a:ext>
            </a:extLst>
          </p:cNvPr>
          <p:cNvSpPr>
            <a:spLocks noGrp="1"/>
          </p:cNvSpPr>
          <p:nvPr>
            <p:ph type="ctrTitle"/>
          </p:nvPr>
        </p:nvSpPr>
        <p:spPr>
          <a:xfrm>
            <a:off x="1166650" y="1332952"/>
            <a:ext cx="3926898" cy="3921176"/>
          </a:xfrm>
        </p:spPr>
        <p:txBody>
          <a:bodyPr vert="horz" lIns="91440" tIns="45720" rIns="91440" bIns="45720" rtlCol="0" anchor="ctr">
            <a:normAutofit/>
          </a:bodyPr>
          <a:lstStyle/>
          <a:p>
            <a:pPr algn="l"/>
            <a:r>
              <a:rPr lang="en-US" sz="3800" i="1" kern="1200">
                <a:solidFill>
                  <a:schemeClr val="tx1"/>
                </a:solidFill>
                <a:latin typeface="+mj-lt"/>
                <a:ea typeface="+mj-ea"/>
                <a:cs typeface="+mj-cs"/>
              </a:rPr>
              <a:t>L’importance de la vaccination chez la population MSM et immunosupprimée</a:t>
            </a:r>
            <a:endParaRPr lang="en-US" sz="3800" kern="1200">
              <a:solidFill>
                <a:schemeClr val="tx1"/>
              </a:solidFill>
              <a:latin typeface="+mj-lt"/>
              <a:ea typeface="+mj-ea"/>
              <a:cs typeface="+mj-cs"/>
            </a:endParaRP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ous-titre 2">
            <a:extLst>
              <a:ext uri="{FF2B5EF4-FFF2-40B4-BE49-F238E27FC236}">
                <a16:creationId xmlns:a16="http://schemas.microsoft.com/office/drawing/2014/main" id="{CC66E8CE-410E-2D4D-9B36-D34482D3CCD7}"/>
              </a:ext>
            </a:extLst>
          </p:cNvPr>
          <p:cNvSpPr>
            <a:spLocks noGrp="1"/>
          </p:cNvSpPr>
          <p:nvPr>
            <p:ph type="subTitle" idx="1"/>
          </p:nvPr>
        </p:nvSpPr>
        <p:spPr>
          <a:xfrm>
            <a:off x="6421120" y="499833"/>
            <a:ext cx="5100320" cy="5581226"/>
          </a:xfrm>
        </p:spPr>
        <p:txBody>
          <a:bodyPr vert="horz" lIns="91440" tIns="45720" rIns="91440" bIns="45720" rtlCol="0" anchor="ctr">
            <a:normAutofit/>
          </a:bodyPr>
          <a:lstStyle/>
          <a:p>
            <a:pPr lvl="0" algn="l">
              <a:spcBef>
                <a:spcPts val="0"/>
              </a:spcBef>
              <a:spcAft>
                <a:spcPts val="600"/>
              </a:spcAft>
              <a:defRPr sz="4500"/>
            </a:pPr>
            <a:r>
              <a:rPr lang="en-US" sz="2200" dirty="0"/>
              <a:t>Dominique Tessier  md, </a:t>
            </a:r>
            <a:r>
              <a:rPr lang="en-US" sz="2200" dirty="0" err="1"/>
              <a:t>ccfp</a:t>
            </a:r>
            <a:r>
              <a:rPr lang="en-US" sz="2200" dirty="0"/>
              <a:t>, </a:t>
            </a:r>
            <a:r>
              <a:rPr lang="en-US" sz="2200" dirty="0" err="1"/>
              <a:t>fcfp</a:t>
            </a:r>
            <a:r>
              <a:rPr lang="en-US" sz="2200" dirty="0"/>
              <a:t>, </a:t>
            </a:r>
            <a:r>
              <a:rPr lang="en-US" sz="2200" dirty="0" err="1"/>
              <a:t>fistm</a:t>
            </a:r>
            <a:endParaRPr lang="en-US" sz="2200" dirty="0"/>
          </a:p>
          <a:p>
            <a:pPr lvl="0" algn="l">
              <a:spcBef>
                <a:spcPts val="0"/>
              </a:spcBef>
              <a:spcAft>
                <a:spcPts val="600"/>
              </a:spcAft>
              <a:defRPr sz="4500"/>
            </a:pPr>
            <a:r>
              <a:rPr lang="en-US" sz="2200" dirty="0" err="1"/>
              <a:t>Directrice</a:t>
            </a:r>
            <a:r>
              <a:rPr lang="en-US" sz="2200" dirty="0"/>
              <a:t> </a:t>
            </a:r>
            <a:r>
              <a:rPr lang="en-US" sz="2200" dirty="0" err="1"/>
              <a:t>médicale</a:t>
            </a:r>
            <a:r>
              <a:rPr lang="en-US" sz="2200" dirty="0"/>
              <a:t>, Groupe </a:t>
            </a:r>
            <a:r>
              <a:rPr lang="en-US" sz="2200" dirty="0" err="1"/>
              <a:t>Santé</a:t>
            </a:r>
            <a:r>
              <a:rPr lang="en-US" sz="2200" dirty="0"/>
              <a:t> Voyage et Clinique </a:t>
            </a:r>
            <a:r>
              <a:rPr lang="en-US" sz="2200" dirty="0" err="1"/>
              <a:t>régionale</a:t>
            </a:r>
            <a:r>
              <a:rPr lang="en-US" sz="2200" dirty="0"/>
              <a:t> de PPE du CHUM</a:t>
            </a:r>
          </a:p>
          <a:p>
            <a:pPr lvl="0" algn="l">
              <a:spcBef>
                <a:spcPts val="0"/>
              </a:spcBef>
              <a:spcAft>
                <a:spcPts val="600"/>
              </a:spcAft>
              <a:defRPr sz="4500"/>
            </a:pPr>
            <a:r>
              <a:rPr lang="en-US" sz="2200" dirty="0" err="1"/>
              <a:t>Clinicienne</a:t>
            </a:r>
            <a:r>
              <a:rPr lang="en-US" sz="2200" dirty="0"/>
              <a:t>, Groupe de </a:t>
            </a:r>
            <a:r>
              <a:rPr lang="en-US" sz="2200" dirty="0" err="1"/>
              <a:t>médecine</a:t>
            </a:r>
            <a:r>
              <a:rPr lang="en-US" sz="2200" dirty="0"/>
              <a:t> </a:t>
            </a:r>
            <a:r>
              <a:rPr lang="en-US" sz="2200" dirty="0" err="1"/>
              <a:t>familiale</a:t>
            </a:r>
            <a:r>
              <a:rPr lang="en-US" sz="2200" dirty="0"/>
              <a:t> du Quartier Latin</a:t>
            </a:r>
          </a:p>
          <a:p>
            <a:pPr lvl="0" algn="l">
              <a:spcBef>
                <a:spcPts val="0"/>
              </a:spcBef>
              <a:spcAft>
                <a:spcPts val="600"/>
              </a:spcAft>
              <a:defRPr sz="4500"/>
            </a:pPr>
            <a:r>
              <a:rPr lang="en-US" sz="2200" dirty="0" err="1"/>
              <a:t>Chargée</a:t>
            </a:r>
            <a:r>
              <a:rPr lang="en-US" sz="2200" dirty="0"/>
              <a:t> </a:t>
            </a:r>
            <a:r>
              <a:rPr lang="en-US" sz="2200" dirty="0" err="1"/>
              <a:t>d’enseignement</a:t>
            </a:r>
            <a:r>
              <a:rPr lang="en-US" sz="2200" dirty="0"/>
              <a:t> de </a:t>
            </a:r>
            <a:r>
              <a:rPr lang="en-US" sz="2200" dirty="0" err="1"/>
              <a:t>clinique</a:t>
            </a:r>
            <a:r>
              <a:rPr lang="en-US" sz="2200" dirty="0"/>
              <a:t>, CHUM (</a:t>
            </a:r>
            <a:r>
              <a:rPr lang="en-US" sz="2200" dirty="0" err="1"/>
              <a:t>Cliniques</a:t>
            </a:r>
            <a:r>
              <a:rPr lang="en-US" sz="2200" dirty="0"/>
              <a:t> PPE et AHR)</a:t>
            </a:r>
          </a:p>
        </p:txBody>
      </p:sp>
    </p:spTree>
    <p:extLst>
      <p:ext uri="{BB962C8B-B14F-4D97-AF65-F5344CB8AC3E}">
        <p14:creationId xmlns:p14="http://schemas.microsoft.com/office/powerpoint/2010/main" val="1387716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B8FEDE-9256-0F43-A329-9AC7FC20EEB1}"/>
              </a:ext>
            </a:extLst>
          </p:cNvPr>
          <p:cNvSpPr>
            <a:spLocks noGrp="1"/>
          </p:cNvSpPr>
          <p:nvPr>
            <p:ph type="title"/>
          </p:nvPr>
        </p:nvSpPr>
        <p:spPr/>
        <p:txBody>
          <a:bodyPr/>
          <a:lstStyle/>
          <a:p>
            <a:r>
              <a:rPr lang="fr-CA" dirty="0"/>
              <a:t>Vaccins recommandés pour la personne infectée par la VIH</a:t>
            </a:r>
          </a:p>
        </p:txBody>
      </p:sp>
      <p:sp>
        <p:nvSpPr>
          <p:cNvPr id="6" name="Espace réservé du texte 5">
            <a:extLst>
              <a:ext uri="{FF2B5EF4-FFF2-40B4-BE49-F238E27FC236}">
                <a16:creationId xmlns:a16="http://schemas.microsoft.com/office/drawing/2014/main" id="{270914FF-5D18-A141-B2C2-93C9A86CCE96}"/>
              </a:ext>
            </a:extLst>
          </p:cNvPr>
          <p:cNvSpPr>
            <a:spLocks noGrp="1"/>
          </p:cNvSpPr>
          <p:nvPr>
            <p:ph type="body" idx="1"/>
          </p:nvPr>
        </p:nvSpPr>
        <p:spPr/>
        <p:txBody>
          <a:bodyPr/>
          <a:lstStyle/>
          <a:p>
            <a:r>
              <a:rPr lang="fr-CA" dirty="0"/>
              <a:t>Gratuits</a:t>
            </a:r>
          </a:p>
        </p:txBody>
      </p:sp>
      <p:sp>
        <p:nvSpPr>
          <p:cNvPr id="7" name="Espace réservé du contenu 6">
            <a:extLst>
              <a:ext uri="{FF2B5EF4-FFF2-40B4-BE49-F238E27FC236}">
                <a16:creationId xmlns:a16="http://schemas.microsoft.com/office/drawing/2014/main" id="{BA24BEE5-47EC-6244-B3D4-57031FE816B7}"/>
              </a:ext>
            </a:extLst>
          </p:cNvPr>
          <p:cNvSpPr>
            <a:spLocks noGrp="1"/>
          </p:cNvSpPr>
          <p:nvPr>
            <p:ph sz="half" idx="2"/>
          </p:nvPr>
        </p:nvSpPr>
        <p:spPr/>
        <p:txBody>
          <a:bodyPr>
            <a:normAutofit fontScale="92500" lnSpcReduction="20000"/>
          </a:bodyPr>
          <a:lstStyle/>
          <a:p>
            <a:r>
              <a:rPr lang="fr-CA" dirty="0"/>
              <a:t>Vaccins du calendrier habituel (tétanos, </a:t>
            </a:r>
            <a:r>
              <a:rPr lang="fr-CA" dirty="0" err="1"/>
              <a:t>etc</a:t>
            </a:r>
            <a:r>
              <a:rPr lang="fr-CA" dirty="0"/>
              <a:t>)</a:t>
            </a:r>
          </a:p>
          <a:p>
            <a:r>
              <a:rPr lang="fr-CA" dirty="0"/>
              <a:t>Covid-19</a:t>
            </a:r>
          </a:p>
          <a:p>
            <a:r>
              <a:rPr lang="fr-CA" dirty="0"/>
              <a:t>Grippe: annuellement</a:t>
            </a:r>
          </a:p>
          <a:p>
            <a:r>
              <a:rPr lang="fr-CA" dirty="0"/>
              <a:t>Haemophilus influenzae: 1 dose</a:t>
            </a:r>
          </a:p>
          <a:p>
            <a:r>
              <a:rPr lang="fr-CA" dirty="0"/>
              <a:t>Hépatite B: 3 x double dose</a:t>
            </a:r>
          </a:p>
          <a:p>
            <a:r>
              <a:rPr lang="fr-CA" dirty="0"/>
              <a:t>Méningocoques: </a:t>
            </a:r>
          </a:p>
          <a:p>
            <a:r>
              <a:rPr lang="fr-CA" dirty="0"/>
              <a:t>Pneumocoques: 2 vaccins différents: PC13 puis PP23 (et rappel après 5 ans pour PP23)</a:t>
            </a:r>
          </a:p>
          <a:p>
            <a:endParaRPr lang="fr-CA" dirty="0"/>
          </a:p>
          <a:p>
            <a:endParaRPr lang="fr-CA" dirty="0"/>
          </a:p>
          <a:p>
            <a:endParaRPr lang="fr-CA" dirty="0"/>
          </a:p>
          <a:p>
            <a:endParaRPr lang="fr-CA" dirty="0"/>
          </a:p>
          <a:p>
            <a:endParaRPr lang="fr-CA" dirty="0"/>
          </a:p>
          <a:p>
            <a:endParaRPr lang="fr-CA" dirty="0"/>
          </a:p>
          <a:p>
            <a:endParaRPr lang="fr-CA" dirty="0"/>
          </a:p>
        </p:txBody>
      </p:sp>
      <p:sp>
        <p:nvSpPr>
          <p:cNvPr id="8" name="Espace réservé du texte 7">
            <a:extLst>
              <a:ext uri="{FF2B5EF4-FFF2-40B4-BE49-F238E27FC236}">
                <a16:creationId xmlns:a16="http://schemas.microsoft.com/office/drawing/2014/main" id="{60535D41-2D1D-394F-9B06-33359B670740}"/>
              </a:ext>
            </a:extLst>
          </p:cNvPr>
          <p:cNvSpPr>
            <a:spLocks noGrp="1"/>
          </p:cNvSpPr>
          <p:nvPr>
            <p:ph type="body" sz="quarter" idx="3"/>
          </p:nvPr>
        </p:nvSpPr>
        <p:spPr/>
        <p:txBody>
          <a:bodyPr/>
          <a:lstStyle/>
          <a:p>
            <a:r>
              <a:rPr lang="fr-CA" dirty="0"/>
              <a:t>Aux frais de la personne</a:t>
            </a:r>
          </a:p>
        </p:txBody>
      </p:sp>
      <p:sp>
        <p:nvSpPr>
          <p:cNvPr id="9" name="Espace réservé du contenu 8">
            <a:extLst>
              <a:ext uri="{FF2B5EF4-FFF2-40B4-BE49-F238E27FC236}">
                <a16:creationId xmlns:a16="http://schemas.microsoft.com/office/drawing/2014/main" id="{F33B0E38-EE50-5642-8A34-3E4844EA29A0}"/>
              </a:ext>
            </a:extLst>
          </p:cNvPr>
          <p:cNvSpPr>
            <a:spLocks noGrp="1"/>
          </p:cNvSpPr>
          <p:nvPr>
            <p:ph sz="quarter" idx="4"/>
          </p:nvPr>
        </p:nvSpPr>
        <p:spPr/>
        <p:txBody>
          <a:bodyPr>
            <a:normAutofit fontScale="92500" lnSpcReduction="20000"/>
          </a:bodyPr>
          <a:lstStyle/>
          <a:p>
            <a:pPr marL="0" indent="0">
              <a:buNone/>
            </a:pPr>
            <a:r>
              <a:rPr lang="fr-CA" dirty="0"/>
              <a:t>Recommandés:</a:t>
            </a:r>
          </a:p>
          <a:p>
            <a:r>
              <a:rPr lang="fr-CA" dirty="0"/>
              <a:t>VPH: 27+</a:t>
            </a:r>
          </a:p>
          <a:p>
            <a:r>
              <a:rPr lang="fr-CA" dirty="0"/>
              <a:t>Zona: 18+</a:t>
            </a:r>
          </a:p>
          <a:p>
            <a:endParaRPr lang="fr-CA" dirty="0"/>
          </a:p>
          <a:p>
            <a:pPr marL="0" indent="0">
              <a:buNone/>
            </a:pPr>
            <a:r>
              <a:rPr lang="fr-CA" dirty="0"/>
              <a:t>À envisager:</a:t>
            </a:r>
          </a:p>
          <a:p>
            <a:pPr marL="0" indent="0">
              <a:buNone/>
            </a:pPr>
            <a:r>
              <a:rPr lang="fr-CA" dirty="0"/>
              <a:t>Méningocoques: voyageurs, facteurs de risque</a:t>
            </a:r>
          </a:p>
          <a:p>
            <a:pPr marL="0" indent="0">
              <a:buNone/>
            </a:pPr>
            <a:r>
              <a:rPr lang="fr-CA" dirty="0"/>
              <a:t>Vaccins pour les voyages</a:t>
            </a:r>
          </a:p>
        </p:txBody>
      </p:sp>
    </p:spTree>
    <p:extLst>
      <p:ext uri="{BB962C8B-B14F-4D97-AF65-F5344CB8AC3E}">
        <p14:creationId xmlns:p14="http://schemas.microsoft.com/office/powerpoint/2010/main" val="383172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04B8A811-82B2-9749-A5B1-4F6C3AD92226}"/>
              </a:ext>
            </a:extLst>
          </p:cNvPr>
          <p:cNvSpPr>
            <a:spLocks noGrp="1"/>
          </p:cNvSpPr>
          <p:nvPr>
            <p:ph type="title"/>
          </p:nvPr>
        </p:nvSpPr>
        <p:spPr>
          <a:xfrm>
            <a:off x="466722" y="586855"/>
            <a:ext cx="3201366" cy="3387497"/>
          </a:xfrm>
        </p:spPr>
        <p:txBody>
          <a:bodyPr anchor="b">
            <a:normAutofit/>
          </a:bodyPr>
          <a:lstStyle/>
          <a:p>
            <a:pPr algn="r"/>
            <a:r>
              <a:rPr lang="fr-CA" sz="4000">
                <a:solidFill>
                  <a:srgbClr val="FFFFFF"/>
                </a:solidFill>
              </a:rPr>
              <a:t>Vaccins contre la Covid-19</a:t>
            </a:r>
          </a:p>
        </p:txBody>
      </p:sp>
      <p:sp>
        <p:nvSpPr>
          <p:cNvPr id="3" name="Espace réservé du contenu 2">
            <a:extLst>
              <a:ext uri="{FF2B5EF4-FFF2-40B4-BE49-F238E27FC236}">
                <a16:creationId xmlns:a16="http://schemas.microsoft.com/office/drawing/2014/main" id="{7DF45242-1C82-B044-B13D-2EE29675F881}"/>
              </a:ext>
            </a:extLst>
          </p:cNvPr>
          <p:cNvSpPr>
            <a:spLocks noGrp="1"/>
          </p:cNvSpPr>
          <p:nvPr>
            <p:ph idx="1"/>
          </p:nvPr>
        </p:nvSpPr>
        <p:spPr>
          <a:xfrm>
            <a:off x="4810259" y="649480"/>
            <a:ext cx="6555347" cy="5546047"/>
          </a:xfrm>
        </p:spPr>
        <p:txBody>
          <a:bodyPr anchor="ctr">
            <a:normAutofit/>
          </a:bodyPr>
          <a:lstStyle/>
          <a:p>
            <a:r>
              <a:rPr lang="fr-CA" sz="3200" dirty="0"/>
              <a:t>Le Comité d’immunisation du Québec recommande la vaccination des personnes immunodéprimées incluant les femmes enceintes ou allaitantes.</a:t>
            </a:r>
          </a:p>
          <a:p>
            <a:r>
              <a:rPr lang="fr-CA" sz="3200" dirty="0"/>
              <a:t>Les vaccins COVID-19 ARNm (Pfizer ou </a:t>
            </a:r>
            <a:r>
              <a:rPr lang="fr-CA" sz="3200" dirty="0" err="1"/>
              <a:t>Moderna</a:t>
            </a:r>
            <a:r>
              <a:rPr lang="fr-CA" sz="3200" dirty="0"/>
              <a:t>) sont à privilégier chez ces personnes à cause d’une meilleure réponse immunitaire.</a:t>
            </a:r>
          </a:p>
        </p:txBody>
      </p:sp>
    </p:spTree>
    <p:extLst>
      <p:ext uri="{BB962C8B-B14F-4D97-AF65-F5344CB8AC3E}">
        <p14:creationId xmlns:p14="http://schemas.microsoft.com/office/powerpoint/2010/main" val="2922880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bject 4"/>
          <p:cNvSpPr txBox="1">
            <a:spLocks noGrp="1"/>
          </p:cNvSpPr>
          <p:nvPr>
            <p:ph type="title"/>
          </p:nvPr>
        </p:nvSpPr>
        <p:spPr>
          <a:xfrm>
            <a:off x="466722" y="586855"/>
            <a:ext cx="3201366" cy="3387497"/>
          </a:xfrm>
          <a:prstGeom prst="rect">
            <a:avLst/>
          </a:prstGeom>
        </p:spPr>
        <p:txBody>
          <a:bodyPr vert="horz" lIns="0" tIns="12700" rIns="0" bIns="0" rtlCol="0" anchor="b">
            <a:normAutofit/>
          </a:bodyPr>
          <a:lstStyle/>
          <a:p>
            <a:pPr marL="12700" algn="r">
              <a:spcBef>
                <a:spcPts val="100"/>
              </a:spcBef>
            </a:pPr>
            <a:r>
              <a:rPr lang="fr-CA" sz="4000" spc="-20">
                <a:solidFill>
                  <a:srgbClr val="FFFFFF"/>
                </a:solidFill>
              </a:rPr>
              <a:t>Vaccins</a:t>
            </a:r>
            <a:r>
              <a:rPr lang="fr-CA" sz="4000" spc="-55">
                <a:solidFill>
                  <a:srgbClr val="FFFFFF"/>
                </a:solidFill>
              </a:rPr>
              <a:t> </a:t>
            </a:r>
            <a:r>
              <a:rPr lang="fr-CA" sz="4000">
                <a:solidFill>
                  <a:srgbClr val="FFFFFF"/>
                </a:solidFill>
              </a:rPr>
              <a:t>COVID-19</a:t>
            </a:r>
            <a:r>
              <a:rPr lang="fr-CA" sz="4000" spc="-100">
                <a:solidFill>
                  <a:srgbClr val="FFFFFF"/>
                </a:solidFill>
              </a:rPr>
              <a:t> </a:t>
            </a:r>
            <a:r>
              <a:rPr lang="fr-CA" sz="4000" spc="-20">
                <a:solidFill>
                  <a:srgbClr val="FFFFFF"/>
                </a:solidFill>
              </a:rPr>
              <a:t>ARNm:</a:t>
            </a:r>
            <a:r>
              <a:rPr lang="fr-CA" sz="4000" spc="71">
                <a:solidFill>
                  <a:srgbClr val="FFFFFF"/>
                </a:solidFill>
              </a:rPr>
              <a:t> </a:t>
            </a:r>
            <a:r>
              <a:rPr lang="fr-CA" sz="4000">
                <a:solidFill>
                  <a:srgbClr val="FFFFFF"/>
                </a:solidFill>
              </a:rPr>
              <a:t>Interactions</a:t>
            </a:r>
          </a:p>
        </p:txBody>
      </p:sp>
      <p:sp>
        <p:nvSpPr>
          <p:cNvPr id="6" name="Espace réservé du contenu 5">
            <a:extLst>
              <a:ext uri="{FF2B5EF4-FFF2-40B4-BE49-F238E27FC236}">
                <a16:creationId xmlns:a16="http://schemas.microsoft.com/office/drawing/2014/main" id="{0F3E017F-315E-BD40-B92C-9F21CF071417}"/>
              </a:ext>
            </a:extLst>
          </p:cNvPr>
          <p:cNvSpPr>
            <a:spLocks noGrp="1"/>
          </p:cNvSpPr>
          <p:nvPr>
            <p:ph idx="1"/>
          </p:nvPr>
        </p:nvSpPr>
        <p:spPr>
          <a:xfrm>
            <a:off x="4810259" y="649480"/>
            <a:ext cx="6555347" cy="5546047"/>
          </a:xfrm>
        </p:spPr>
        <p:txBody>
          <a:bodyPr anchor="ctr">
            <a:normAutofit/>
          </a:bodyPr>
          <a:lstStyle/>
          <a:p>
            <a:pPr marL="0" indent="0">
              <a:buNone/>
            </a:pPr>
            <a:r>
              <a:rPr lang="fr-CA" sz="3200" spc="5" dirty="0">
                <a:cs typeface="Calibri"/>
              </a:rPr>
              <a:t>L</a:t>
            </a:r>
            <a:r>
              <a:rPr lang="fr-CA" sz="3200" spc="-5" dirty="0">
                <a:cs typeface="Calibri"/>
              </a:rPr>
              <a:t>es</a:t>
            </a:r>
            <a:r>
              <a:rPr lang="fr-CA" sz="3200" spc="15" dirty="0">
                <a:cs typeface="Calibri"/>
              </a:rPr>
              <a:t> </a:t>
            </a:r>
            <a:r>
              <a:rPr lang="fr-CA" sz="3200" spc="-5" dirty="0">
                <a:cs typeface="Calibri"/>
              </a:rPr>
              <a:t>vaccins</a:t>
            </a:r>
            <a:r>
              <a:rPr lang="fr-CA" sz="3200" spc="15" dirty="0">
                <a:cs typeface="Calibri"/>
              </a:rPr>
              <a:t> </a:t>
            </a:r>
            <a:r>
              <a:rPr lang="fr-CA" sz="3200" spc="-5" dirty="0">
                <a:cs typeface="Calibri"/>
              </a:rPr>
              <a:t>COVID-19 ARNm</a:t>
            </a:r>
            <a:r>
              <a:rPr lang="fr-CA" sz="3200" dirty="0">
                <a:cs typeface="Calibri"/>
              </a:rPr>
              <a:t> </a:t>
            </a:r>
            <a:r>
              <a:rPr lang="fr-CA" sz="3200" spc="-15" dirty="0">
                <a:cs typeface="Calibri"/>
              </a:rPr>
              <a:t>peuvent</a:t>
            </a:r>
            <a:r>
              <a:rPr lang="fr-CA" sz="3200" spc="65" dirty="0">
                <a:cs typeface="Calibri"/>
              </a:rPr>
              <a:t> </a:t>
            </a:r>
            <a:r>
              <a:rPr lang="fr-CA" sz="3200" spc="-15" dirty="0">
                <a:cs typeface="Calibri"/>
              </a:rPr>
              <a:t>être</a:t>
            </a:r>
            <a:r>
              <a:rPr lang="fr-CA" sz="3200" spc="11" dirty="0">
                <a:cs typeface="Calibri"/>
              </a:rPr>
              <a:t> </a:t>
            </a:r>
            <a:r>
              <a:rPr lang="fr-CA" sz="3200" spc="-11" dirty="0">
                <a:cs typeface="Calibri"/>
              </a:rPr>
              <a:t>administrés</a:t>
            </a:r>
            <a:r>
              <a:rPr lang="fr-CA" sz="3200" spc="60" dirty="0">
                <a:cs typeface="Calibri"/>
              </a:rPr>
              <a:t> </a:t>
            </a:r>
            <a:r>
              <a:rPr lang="fr-CA" sz="3200" spc="-5" dirty="0">
                <a:cs typeface="Calibri"/>
              </a:rPr>
              <a:t>en</a:t>
            </a:r>
            <a:r>
              <a:rPr lang="fr-CA" sz="3200" spc="11" dirty="0">
                <a:cs typeface="Calibri"/>
              </a:rPr>
              <a:t> </a:t>
            </a:r>
            <a:r>
              <a:rPr lang="fr-CA" sz="3200" spc="-5" dirty="0">
                <a:cs typeface="Calibri"/>
              </a:rPr>
              <a:t>même </a:t>
            </a:r>
            <a:r>
              <a:rPr lang="fr-CA" sz="3200" dirty="0">
                <a:cs typeface="Calibri"/>
              </a:rPr>
              <a:t> </a:t>
            </a:r>
            <a:r>
              <a:rPr lang="fr-CA" sz="3200" spc="-11" dirty="0">
                <a:cs typeface="Calibri"/>
              </a:rPr>
              <a:t>temps,</a:t>
            </a:r>
            <a:r>
              <a:rPr lang="fr-CA" sz="3200" spc="25" dirty="0">
                <a:cs typeface="Calibri"/>
              </a:rPr>
              <a:t> </a:t>
            </a:r>
            <a:r>
              <a:rPr lang="fr-CA" sz="3200" dirty="0">
                <a:cs typeface="Calibri"/>
              </a:rPr>
              <a:t>ou</a:t>
            </a:r>
            <a:r>
              <a:rPr lang="fr-CA" sz="3200" spc="-5" dirty="0">
                <a:cs typeface="Calibri"/>
              </a:rPr>
              <a:t> </a:t>
            </a:r>
            <a:r>
              <a:rPr lang="fr-CA" sz="3200" dirty="0">
                <a:cs typeface="Calibri"/>
              </a:rPr>
              <a:t>à</a:t>
            </a:r>
            <a:r>
              <a:rPr lang="fr-CA" sz="3200" spc="-5" dirty="0">
                <a:cs typeface="Calibri"/>
              </a:rPr>
              <a:t> </a:t>
            </a:r>
            <a:r>
              <a:rPr lang="fr-CA" sz="3200" spc="-11" dirty="0">
                <a:cs typeface="Calibri"/>
              </a:rPr>
              <a:t>n’importe</a:t>
            </a:r>
            <a:r>
              <a:rPr lang="fr-CA" sz="3200" spc="40" dirty="0">
                <a:cs typeface="Calibri"/>
              </a:rPr>
              <a:t> </a:t>
            </a:r>
            <a:r>
              <a:rPr lang="fr-CA" sz="3200" spc="-11" dirty="0">
                <a:cs typeface="Calibri"/>
              </a:rPr>
              <a:t>quel</a:t>
            </a:r>
            <a:r>
              <a:rPr lang="fr-CA" sz="3200" spc="45" dirty="0">
                <a:cs typeface="Calibri"/>
              </a:rPr>
              <a:t> </a:t>
            </a:r>
            <a:r>
              <a:rPr lang="fr-CA" sz="3200" spc="-11" dirty="0">
                <a:cs typeface="Calibri"/>
              </a:rPr>
              <a:t>moment</a:t>
            </a:r>
            <a:r>
              <a:rPr lang="fr-CA" sz="3200" spc="15" dirty="0">
                <a:cs typeface="Calibri"/>
              </a:rPr>
              <a:t> </a:t>
            </a:r>
            <a:r>
              <a:rPr lang="fr-CA" sz="3200" spc="-20" dirty="0">
                <a:cs typeface="Calibri"/>
              </a:rPr>
              <a:t>avant</a:t>
            </a:r>
            <a:r>
              <a:rPr lang="fr-CA" sz="3200" spc="20" dirty="0">
                <a:cs typeface="Calibri"/>
              </a:rPr>
              <a:t> </a:t>
            </a:r>
            <a:r>
              <a:rPr lang="fr-CA" sz="3200" dirty="0">
                <a:cs typeface="Calibri"/>
              </a:rPr>
              <a:t>ou</a:t>
            </a:r>
            <a:r>
              <a:rPr lang="fr-CA" sz="3200" spc="-5" dirty="0">
                <a:cs typeface="Calibri"/>
              </a:rPr>
              <a:t> </a:t>
            </a:r>
            <a:r>
              <a:rPr lang="fr-CA" sz="3200" spc="-11" dirty="0">
                <a:cs typeface="Calibri"/>
              </a:rPr>
              <a:t>après</a:t>
            </a:r>
            <a:r>
              <a:rPr lang="fr-CA" sz="3200" spc="15" dirty="0">
                <a:cs typeface="Calibri"/>
              </a:rPr>
              <a:t> </a:t>
            </a:r>
            <a:r>
              <a:rPr lang="fr-CA" sz="3200" spc="-5" dirty="0">
                <a:cs typeface="Calibri"/>
              </a:rPr>
              <a:t>un</a:t>
            </a:r>
            <a:r>
              <a:rPr lang="fr-CA" sz="3200" spc="40" dirty="0">
                <a:cs typeface="Calibri"/>
              </a:rPr>
              <a:t> </a:t>
            </a:r>
            <a:r>
              <a:rPr lang="fr-CA" sz="3200" spc="-5" dirty="0">
                <a:cs typeface="Calibri"/>
              </a:rPr>
              <a:t>vaccin</a:t>
            </a:r>
            <a:r>
              <a:rPr lang="fr-CA" sz="3200" spc="-11" dirty="0">
                <a:cs typeface="Calibri"/>
              </a:rPr>
              <a:t> inactivé,</a:t>
            </a:r>
            <a:r>
              <a:rPr lang="fr-CA" sz="3200" spc="31" dirty="0">
                <a:cs typeface="Calibri"/>
              </a:rPr>
              <a:t> </a:t>
            </a:r>
            <a:r>
              <a:rPr lang="fr-CA" sz="3200" spc="-5" dirty="0">
                <a:cs typeface="Calibri"/>
              </a:rPr>
              <a:t>un</a:t>
            </a:r>
            <a:r>
              <a:rPr lang="fr-CA" sz="3200" spc="40" dirty="0">
                <a:cs typeface="Calibri"/>
              </a:rPr>
              <a:t> </a:t>
            </a:r>
            <a:r>
              <a:rPr lang="fr-CA" sz="3200" spc="-5" dirty="0">
                <a:cs typeface="Calibri"/>
              </a:rPr>
              <a:t>vaccin</a:t>
            </a:r>
            <a:r>
              <a:rPr lang="fr-CA" sz="3200" spc="-11" dirty="0">
                <a:cs typeface="Calibri"/>
              </a:rPr>
              <a:t> vivant </a:t>
            </a:r>
            <a:r>
              <a:rPr lang="fr-CA" sz="3200" spc="-391" dirty="0">
                <a:cs typeface="Calibri"/>
              </a:rPr>
              <a:t> </a:t>
            </a:r>
            <a:r>
              <a:rPr lang="fr-CA" sz="3200" spc="-20" dirty="0">
                <a:cs typeface="Calibri"/>
              </a:rPr>
              <a:t>atténué</a:t>
            </a:r>
            <a:r>
              <a:rPr lang="fr-CA" sz="3200" spc="55" dirty="0">
                <a:cs typeface="Calibri"/>
              </a:rPr>
              <a:t> </a:t>
            </a:r>
            <a:r>
              <a:rPr lang="fr-CA" sz="3200" dirty="0">
                <a:cs typeface="Calibri"/>
              </a:rPr>
              <a:t>ou</a:t>
            </a:r>
            <a:r>
              <a:rPr lang="fr-CA" sz="3200" spc="-15" dirty="0">
                <a:cs typeface="Calibri"/>
              </a:rPr>
              <a:t> </a:t>
            </a:r>
            <a:r>
              <a:rPr lang="fr-CA" sz="3200" spc="-5" dirty="0">
                <a:cs typeface="Calibri"/>
              </a:rPr>
              <a:t>un</a:t>
            </a:r>
            <a:r>
              <a:rPr lang="fr-CA" sz="3200" spc="11" dirty="0">
                <a:cs typeface="Calibri"/>
              </a:rPr>
              <a:t> </a:t>
            </a:r>
            <a:r>
              <a:rPr lang="fr-CA" sz="3200" spc="-55" dirty="0">
                <a:cs typeface="Calibri"/>
              </a:rPr>
              <a:t>TCT.</a:t>
            </a:r>
            <a:endParaRPr lang="fr-CA" sz="3200" dirty="0">
              <a:cs typeface="Calibri"/>
            </a:endParaRPr>
          </a:p>
          <a:p>
            <a:endParaRPr lang="fr-CA" sz="2000" dirty="0"/>
          </a:p>
        </p:txBody>
      </p:sp>
      <p:sp>
        <p:nvSpPr>
          <p:cNvPr id="5" name="object 5"/>
          <p:cNvSpPr txBox="1">
            <a:spLocks noGrp="1"/>
          </p:cNvSpPr>
          <p:nvPr>
            <p:ph type="sldNum" sz="quarter" idx="12"/>
          </p:nvPr>
        </p:nvSpPr>
        <p:spPr>
          <a:xfrm>
            <a:off x="11704320" y="6455664"/>
            <a:ext cx="448056" cy="365125"/>
          </a:xfrm>
          <a:prstGeom prst="rect">
            <a:avLst/>
          </a:prstGeom>
        </p:spPr>
        <p:txBody>
          <a:bodyPr vert="horz" lIns="0" tIns="0" rIns="0" bIns="0" rtlCol="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888888"/>
                </a:solidFill>
                <a:effectLst/>
                <a:uFillTx/>
                <a:latin typeface="Calibri"/>
                <a:ea typeface="+mn-ea"/>
                <a:cs typeface="Calibri"/>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a:lstStyle>
          <a:p>
            <a:pPr marL="85725" marR="0" lvl="0" indent="0" algn="l" defTabSz="914377" rtl="0" eaLnBrk="1" fontAlgn="auto" latinLnBrk="0" hangingPunct="0">
              <a:lnSpc>
                <a:spcPct val="100000"/>
              </a:lnSpc>
              <a:spcBef>
                <a:spcPts val="0"/>
              </a:spcBef>
              <a:spcAft>
                <a:spcPts val="600"/>
              </a:spcAft>
              <a:buClrTx/>
              <a:buSzTx/>
              <a:buFontTx/>
              <a:buNone/>
              <a:tabLst/>
              <a:defRPr/>
            </a:pPr>
            <a:fld id="{81D60167-4931-47E6-BA6A-407CBD079E47}" type="slidenum">
              <a:rPr kumimoji="0" lang="fr-CA" sz="1100" b="0" i="0" u="none" strike="noStrike" kern="1200" cap="none" spc="0" normalizeH="0" baseline="0" noProof="0">
                <a:ln>
                  <a:noFill/>
                </a:ln>
                <a:solidFill>
                  <a:prstClr val="black">
                    <a:lumMod val="50000"/>
                    <a:lumOff val="50000"/>
                  </a:prstClr>
                </a:solidFill>
                <a:effectLst/>
                <a:uLnTx/>
                <a:uFillTx/>
                <a:latin typeface="Calibri"/>
                <a:ea typeface="+mn-ea"/>
                <a:cs typeface="Calibri"/>
                <a:sym typeface="Helvetica"/>
              </a:rPr>
              <a:pPr marL="85725" marR="0" lvl="0" indent="0" algn="l" defTabSz="914377" rtl="0" eaLnBrk="1" fontAlgn="auto" latinLnBrk="0" hangingPunct="0">
                <a:lnSpc>
                  <a:spcPct val="100000"/>
                </a:lnSpc>
                <a:spcBef>
                  <a:spcPts val="0"/>
                </a:spcBef>
                <a:spcAft>
                  <a:spcPts val="600"/>
                </a:spcAft>
                <a:buClrTx/>
                <a:buSzTx/>
                <a:buFontTx/>
                <a:buNone/>
                <a:tabLst/>
                <a:defRPr/>
              </a:pPr>
              <a:t>12</a:t>
            </a:fld>
            <a:endParaRPr kumimoji="0" lang="fr-CA" sz="1100" b="0" i="0" u="none" strike="noStrike" kern="1200" cap="none" spc="0" normalizeH="0" baseline="0" noProof="0">
              <a:ln>
                <a:noFill/>
              </a:ln>
              <a:solidFill>
                <a:prstClr val="black">
                  <a:lumMod val="50000"/>
                  <a:lumOff val="50000"/>
                </a:prstClr>
              </a:solidFill>
              <a:effectLst/>
              <a:uLnTx/>
              <a:uFillTx/>
              <a:latin typeface="Calibri"/>
              <a:ea typeface="+mn-ea"/>
              <a:cs typeface="Calibri"/>
              <a:sym typeface="Helvetica"/>
            </a:endParaRPr>
          </a:p>
        </p:txBody>
      </p:sp>
    </p:spTree>
    <p:extLst>
      <p:ext uri="{BB962C8B-B14F-4D97-AF65-F5344CB8AC3E}">
        <p14:creationId xmlns:p14="http://schemas.microsoft.com/office/powerpoint/2010/main" val="285038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9" name="Rectangle 2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33" name="Rectangle 3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37"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4DFA6AE3-4742-9B45-8786-93BA849E33FD}"/>
              </a:ext>
            </a:extLst>
          </p:cNvPr>
          <p:cNvSpPr>
            <a:spLocks noGrp="1"/>
          </p:cNvSpPr>
          <p:nvPr>
            <p:ph type="title"/>
          </p:nvPr>
        </p:nvSpPr>
        <p:spPr>
          <a:xfrm>
            <a:off x="466722" y="586855"/>
            <a:ext cx="3201366" cy="3387497"/>
          </a:xfrm>
        </p:spPr>
        <p:txBody>
          <a:bodyPr anchor="b">
            <a:normAutofit/>
          </a:bodyPr>
          <a:lstStyle/>
          <a:p>
            <a:pPr algn="r"/>
            <a:r>
              <a:rPr lang="fr-FR" sz="4000" dirty="0">
                <a:solidFill>
                  <a:srgbClr val="FFFFFF"/>
                </a:solidFill>
              </a:rPr>
              <a:t>Hépatite B</a:t>
            </a:r>
            <a:br>
              <a:rPr lang="fr-FR" sz="4000" dirty="0">
                <a:solidFill>
                  <a:srgbClr val="FFFFFF"/>
                </a:solidFill>
              </a:rPr>
            </a:br>
            <a:br>
              <a:rPr lang="fr-FR" sz="4000" dirty="0">
                <a:solidFill>
                  <a:srgbClr val="FFFFFF"/>
                </a:solidFill>
              </a:rPr>
            </a:br>
            <a:r>
              <a:rPr lang="fr-CA" sz="4000" dirty="0">
                <a:solidFill>
                  <a:srgbClr val="FFFFFF"/>
                </a:solidFill>
                <a:latin typeface="Calibri"/>
              </a:rPr>
              <a:t>Gratuit</a:t>
            </a:r>
            <a:endParaRPr lang="fr-FR" sz="4000" dirty="0">
              <a:solidFill>
                <a:srgbClr val="FFFFFF"/>
              </a:solidFill>
            </a:endParaRPr>
          </a:p>
        </p:txBody>
      </p:sp>
      <p:sp>
        <p:nvSpPr>
          <p:cNvPr id="3" name="Espace réservé du contenu 2">
            <a:extLst>
              <a:ext uri="{FF2B5EF4-FFF2-40B4-BE49-F238E27FC236}">
                <a16:creationId xmlns:a16="http://schemas.microsoft.com/office/drawing/2014/main" id="{34AF5EBB-312B-5D47-9279-6C4BCF4B31F3}"/>
              </a:ext>
            </a:extLst>
          </p:cNvPr>
          <p:cNvSpPr>
            <a:spLocks noGrp="1"/>
          </p:cNvSpPr>
          <p:nvPr>
            <p:ph idx="1"/>
          </p:nvPr>
        </p:nvSpPr>
        <p:spPr>
          <a:xfrm>
            <a:off x="4810259" y="649480"/>
            <a:ext cx="6555347" cy="5546047"/>
          </a:xfrm>
        </p:spPr>
        <p:txBody>
          <a:bodyPr anchor="ctr">
            <a:normAutofit/>
          </a:bodyPr>
          <a:lstStyle/>
          <a:p>
            <a:r>
              <a:rPr lang="fr-CA" dirty="0"/>
              <a:t>Utiliser une double dose pour une série de 3 doses.</a:t>
            </a:r>
          </a:p>
          <a:p>
            <a:r>
              <a:rPr lang="fr-FR" dirty="0"/>
              <a:t>Le vaccin combiné pour l’hépatite A et l’hépatite B </a:t>
            </a:r>
            <a:r>
              <a:rPr lang="fr-FR" sz="2000" dirty="0"/>
              <a:t>(</a:t>
            </a:r>
            <a:r>
              <a:rPr lang="fr-FR" sz="2000" dirty="0" err="1"/>
              <a:t>Twinrix</a:t>
            </a:r>
            <a:r>
              <a:rPr lang="fr-CA" sz="2000" baseline="30000" dirty="0"/>
              <a:t>®</a:t>
            </a:r>
            <a:r>
              <a:rPr lang="fr-FR" sz="2000" dirty="0"/>
              <a:t>)</a:t>
            </a:r>
            <a:r>
              <a:rPr lang="fr-FR" dirty="0"/>
              <a:t> n’est pas recommandé pour la vaccination des PVVIH. Utiliser les vaccins Hépatite A et B séparés.</a:t>
            </a:r>
          </a:p>
          <a:p>
            <a:r>
              <a:rPr lang="fr-FR" dirty="0"/>
              <a:t>Mesurer les anti-</a:t>
            </a:r>
            <a:r>
              <a:rPr lang="fr-FR" dirty="0" err="1"/>
              <a:t>HBs</a:t>
            </a:r>
            <a:r>
              <a:rPr lang="fr-FR" dirty="0"/>
              <a:t> </a:t>
            </a:r>
          </a:p>
          <a:p>
            <a:pPr lvl="1"/>
            <a:r>
              <a:rPr lang="fr-FR" sz="2800" dirty="0"/>
              <a:t>Dosage à faire 1-2 mois post vaccin </a:t>
            </a:r>
          </a:p>
          <a:p>
            <a:pPr lvl="1"/>
            <a:r>
              <a:rPr lang="fr-FR" sz="2800" dirty="0"/>
              <a:t>Dosage annuel en cas d’exposition continue.</a:t>
            </a:r>
            <a:endParaRPr lang="fr-CA" sz="2000" dirty="0"/>
          </a:p>
        </p:txBody>
      </p:sp>
    </p:spTree>
    <p:extLst>
      <p:ext uri="{BB962C8B-B14F-4D97-AF65-F5344CB8AC3E}">
        <p14:creationId xmlns:p14="http://schemas.microsoft.com/office/powerpoint/2010/main" val="146597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4" name="Rectangle 13">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6" name="Rectangle 15">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8" name="Rectangle 17">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A7AAFAE4-18FD-D043-B4D4-099FFFCD90E6}"/>
              </a:ext>
            </a:extLst>
          </p:cNvPr>
          <p:cNvSpPr>
            <a:spLocks noGrp="1"/>
          </p:cNvSpPr>
          <p:nvPr>
            <p:ph type="title"/>
          </p:nvPr>
        </p:nvSpPr>
        <p:spPr>
          <a:xfrm>
            <a:off x="1386865" y="818984"/>
            <a:ext cx="6596245" cy="3268520"/>
          </a:xfrm>
        </p:spPr>
        <p:txBody>
          <a:bodyPr vert="horz" lIns="91440" tIns="45720" rIns="91440" bIns="45720" rtlCol="0" anchor="b">
            <a:normAutofit/>
          </a:bodyPr>
          <a:lstStyle/>
          <a:p>
            <a:pPr algn="r"/>
            <a:r>
              <a:rPr lang="en-US" sz="4800" kern="1200">
                <a:solidFill>
                  <a:srgbClr val="FFFFFF"/>
                </a:solidFill>
                <a:latin typeface="+mj-lt"/>
                <a:ea typeface="+mj-ea"/>
                <a:cs typeface="+mj-cs"/>
              </a:rPr>
              <a:t>Pneumocoques et Méningocoques</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4" name="Rectangle 23">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1336285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5" name="Rectangle 124">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42040" name="TextBox 7"/>
          <p:cNvSpPr txBox="1">
            <a:spLocks noChangeArrowheads="1"/>
          </p:cNvSpPr>
          <p:nvPr>
            <p:custDataLst>
              <p:tags r:id="rId1"/>
            </p:custDataLst>
          </p:nvPr>
        </p:nvSpPr>
        <p:spPr bwMode="auto">
          <a:xfrm>
            <a:off x="8061635" y="5789521"/>
            <a:ext cx="3946988" cy="456774"/>
          </a:xfrm>
          <a:prstGeom prst="rect">
            <a:avLst/>
          </a:prstGeom>
        </p:spPr>
        <p:txBody>
          <a:bodyPr vert="horz" lIns="91440" tIns="45720" rIns="91440" bIns="45720" rtlCol="0" anchor="t">
            <a:prstTxWarp prst="textNoShape">
              <a:avLst/>
            </a:prstTxWarp>
            <a:normAutofit fontScale="77500" lnSpcReduction="20000"/>
          </a:bodyPr>
          <a:lstStyle/>
          <a:p>
            <a:pPr marL="0" marR="0" lvl="0" indent="-228600" algn="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D’après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Shea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sym typeface="Calibri"/>
              </a:rPr>
              <a:t>et al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Open Forum Infect Dis (2014) DOI:10.1093/</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ofid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/ofu024</a:t>
            </a:r>
          </a:p>
        </p:txBody>
      </p:sp>
      <p:sp>
        <p:nvSpPr>
          <p:cNvPr id="127" name="Rectangle 126">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29" name="Rectangle 128">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graphicFrame>
        <p:nvGraphicFramePr>
          <p:cNvPr id="5" name="Content Placeholder 4"/>
          <p:cNvGraphicFramePr>
            <a:graphicFrameLocks noGrp="1"/>
          </p:cNvGraphicFramePr>
          <p:nvPr>
            <p:ph idx="1"/>
          </p:nvPr>
        </p:nvGraphicFramePr>
        <p:xfrm>
          <a:off x="588168" y="327633"/>
          <a:ext cx="11015663" cy="5307384"/>
        </p:xfrm>
        <a:graphic>
          <a:graphicData uri="http://schemas.openxmlformats.org/drawingml/2006/table">
            <a:tbl>
              <a:tblPr firstRow="1" bandRow="1">
                <a:noFill/>
              </a:tblPr>
              <a:tblGrid>
                <a:gridCol w="4601555">
                  <a:extLst>
                    <a:ext uri="{9D8B030D-6E8A-4147-A177-3AD203B41FA5}">
                      <a16:colId xmlns:a16="http://schemas.microsoft.com/office/drawing/2014/main" val="20000"/>
                    </a:ext>
                  </a:extLst>
                </a:gridCol>
                <a:gridCol w="2138036">
                  <a:extLst>
                    <a:ext uri="{9D8B030D-6E8A-4147-A177-3AD203B41FA5}">
                      <a16:colId xmlns:a16="http://schemas.microsoft.com/office/drawing/2014/main" val="20001"/>
                    </a:ext>
                  </a:extLst>
                </a:gridCol>
                <a:gridCol w="2138036">
                  <a:extLst>
                    <a:ext uri="{9D8B030D-6E8A-4147-A177-3AD203B41FA5}">
                      <a16:colId xmlns:a16="http://schemas.microsoft.com/office/drawing/2014/main" val="20002"/>
                    </a:ext>
                  </a:extLst>
                </a:gridCol>
                <a:gridCol w="2138036">
                  <a:extLst>
                    <a:ext uri="{9D8B030D-6E8A-4147-A177-3AD203B41FA5}">
                      <a16:colId xmlns:a16="http://schemas.microsoft.com/office/drawing/2014/main" val="20003"/>
                    </a:ext>
                  </a:extLst>
                </a:gridCol>
              </a:tblGrid>
              <a:tr h="615320">
                <a:tc gridSpan="4">
                  <a:txBody>
                    <a:bodyPr/>
                    <a:lstStyle/>
                    <a:p>
                      <a:pPr marL="0" marR="0" lvl="0" indent="0" algn="ctr" defTabSz="457200" rtl="0" eaLnBrk="1" fontAlgn="base" latinLnBrk="0" hangingPunct="1">
                        <a:lnSpc>
                          <a:spcPct val="100000"/>
                        </a:lnSpc>
                        <a:spcBef>
                          <a:spcPts val="600"/>
                        </a:spcBef>
                        <a:spcAft>
                          <a:spcPts val="600"/>
                        </a:spcAft>
                        <a:buClrTx/>
                        <a:buSzTx/>
                        <a:buFontTx/>
                        <a:buNone/>
                        <a:tabLst>
                          <a:tab pos="715963" algn="l"/>
                        </a:tabLst>
                      </a:pPr>
                      <a:r>
                        <a:rPr kumimoji="0" lang="fr-CA" sz="1800" b="1" i="0" u="none" strike="noStrike" cap="none" spc="0" normalizeH="0" baseline="0" dirty="0">
                          <a:ln>
                            <a:noFill/>
                          </a:ln>
                          <a:solidFill>
                            <a:schemeClr val="tx1"/>
                          </a:solidFill>
                          <a:effectLst/>
                          <a:latin typeface="Arial" pitchFamily="-111" charset="0"/>
                          <a:ea typeface="Arial" pitchFamily="-111" charset="0"/>
                          <a:cs typeface="Arial" pitchFamily="-111" charset="0"/>
                        </a:rPr>
                        <a:t>Taux de pneumonie toutes causes confondues chez des adultes en bonne santé, </a:t>
                      </a:r>
                      <a:br>
                        <a:rPr kumimoji="0" lang="fr-CA" sz="1800" b="1" i="0" u="none" strike="noStrike" cap="none" spc="0" normalizeH="0" baseline="0" dirty="0">
                          <a:ln>
                            <a:noFill/>
                          </a:ln>
                          <a:solidFill>
                            <a:schemeClr val="tx1"/>
                          </a:solidFill>
                          <a:effectLst/>
                          <a:latin typeface="Arial" pitchFamily="-111" charset="0"/>
                          <a:ea typeface="Arial" pitchFamily="-111" charset="0"/>
                          <a:cs typeface="Arial" pitchFamily="-111" charset="0"/>
                        </a:rPr>
                      </a:br>
                      <a:r>
                        <a:rPr kumimoji="0" lang="fr-CA" sz="1800" b="1" i="0" u="none" strike="noStrike" cap="none" spc="0" normalizeH="0" baseline="0" dirty="0">
                          <a:ln>
                            <a:noFill/>
                          </a:ln>
                          <a:solidFill>
                            <a:schemeClr val="tx1"/>
                          </a:solidFill>
                          <a:effectLst/>
                          <a:latin typeface="Arial" pitchFamily="-111" charset="0"/>
                          <a:ea typeface="Arial" pitchFamily="-111" charset="0"/>
                          <a:cs typeface="Arial" pitchFamily="-111" charset="0"/>
                        </a:rPr>
                        <a:t>à risque élevé et immunodéprimés</a:t>
                      </a:r>
                      <a:endParaRPr kumimoji="0" lang="fr-CA" sz="1800" b="1" i="0" u="none" strike="noStrike" cap="none" spc="0" normalizeH="0" baseline="0" dirty="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lnL>
                    <a:lnR w="12700" cmpd="sng">
                      <a:noFill/>
                    </a:lnR>
                    <a:lnT w="28575" cap="flat" cmpd="sng" algn="ctr">
                      <a:solidFill>
                        <a:schemeClr val="tx1"/>
                      </a:solidFill>
                      <a:prstDash val="solid"/>
                    </a:lnT>
                    <a:lnB w="38100" cmpd="sng">
                      <a:noFill/>
                    </a:lnB>
                    <a:lnTlToBr>
                      <a:noFill/>
                    </a:lnTlToBr>
                    <a:lnBlToTr>
                      <a:noFill/>
                    </a:lnBlToTr>
                    <a:no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42657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dirty="0">
                          <a:ln>
                            <a:noFill/>
                          </a:ln>
                          <a:solidFill>
                            <a:schemeClr val="tx1"/>
                          </a:solidFill>
                          <a:effectLst/>
                          <a:latin typeface="Arial" pitchFamily="-111" charset="0"/>
                          <a:ea typeface="Arial" pitchFamily="-111" charset="0"/>
                          <a:cs typeface="Arial" pitchFamily="-111" charset="0"/>
                        </a:rPr>
                        <a:t> </a:t>
                      </a:r>
                      <a:endParaRPr kumimoji="0" lang="fr-CA" sz="1800" b="1" i="0" u="none" strike="noStrike" cap="none" spc="0" normalizeH="0" baseline="0" dirty="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38100" cmpd="sng">
                      <a:noFill/>
                    </a:lnT>
                    <a:lnB w="6350" cap="flat" cmpd="sng" algn="ctr">
                      <a:solidFill>
                        <a:schemeClr val="tx1"/>
                      </a:solidFill>
                      <a:prstDash val="soli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Âge 18–49 ans</a:t>
                      </a:r>
                      <a:endParaRPr kumimoji="0" lang="fr-CA" sz="1800" b="1"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38100" cmpd="sng">
                      <a:noFill/>
                    </a:lnT>
                    <a:lnB w="6350" cap="flat" cmpd="sng" algn="ctr">
                      <a:solidFill>
                        <a:schemeClr val="tx1"/>
                      </a:solidFill>
                      <a:prstDash val="soli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Âge 50–64 ans</a:t>
                      </a:r>
                      <a:endParaRPr kumimoji="0" lang="fr-CA" sz="1800" b="1"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38100" cmpd="sng">
                      <a:noFill/>
                    </a:lnT>
                    <a:lnB w="6350" cap="flat" cmpd="sng" algn="ctr">
                      <a:solidFill>
                        <a:schemeClr val="tx1"/>
                      </a:solidFill>
                      <a:prstDash val="soli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Âge ≥ 65 ans</a:t>
                      </a:r>
                      <a:endParaRPr kumimoji="0" lang="fr-CA" sz="1800" b="1"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38100" cmpd="sng">
                      <a:noFill/>
                    </a:lnT>
                    <a:lnB w="6350" cap="flat" cmpd="sng" algn="ctr">
                      <a:solidFill>
                        <a:schemeClr val="tx1"/>
                      </a:solidFill>
                      <a:prstDash val="solid"/>
                    </a:lnB>
                    <a:lnTlToBr>
                      <a:noFill/>
                    </a:lnTlToBr>
                    <a:lnBlToTr>
                      <a:noFill/>
                    </a:lnBlToTr>
                    <a:noFill/>
                  </a:tcPr>
                </a:tc>
                <a:extLst>
                  <a:ext uri="{0D108BD9-81ED-4DB2-BD59-A6C34878D82A}">
                    <a16:rowId xmlns:a16="http://schemas.microsoft.com/office/drawing/2014/main" val="10001"/>
                  </a:ext>
                </a:extLst>
              </a:tr>
              <a:tr h="42657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Groupe de risque</a:t>
                      </a:r>
                      <a:endParaRPr kumimoji="0" lang="fr-CA" sz="1800" b="1"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Taux</a:t>
                      </a:r>
                      <a:endParaRPr kumimoji="0" lang="fr-CA" sz="1800" b="1"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Taux</a:t>
                      </a:r>
                      <a:endParaRPr kumimoji="0" lang="fr-CA" sz="1800" b="1"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Taux</a:t>
                      </a:r>
                      <a:endParaRPr kumimoji="0" lang="fr-CA" sz="1800" b="1"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42657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 </a:t>
                      </a:r>
                      <a:endParaRPr kumimoji="0" lang="fr-CA" sz="1800" b="1"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Taux par 100 000</a:t>
                      </a:r>
                      <a:endParaRPr kumimoji="0" lang="fr-CA" sz="1800" b="1"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Taux par 100 000</a:t>
                      </a:r>
                      <a:endParaRPr kumimoji="0" lang="fr-CA" sz="1800" b="1"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Taux par 100 000</a:t>
                      </a:r>
                      <a:endParaRPr kumimoji="0" lang="fr-CA" sz="1800" b="1"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extLst>
                  <a:ext uri="{0D108BD9-81ED-4DB2-BD59-A6C34878D82A}">
                    <a16:rowId xmlns:a16="http://schemas.microsoft.com/office/drawing/2014/main" val="10003"/>
                  </a:ext>
                </a:extLst>
              </a:tr>
              <a:tr h="426571">
                <a:tc>
                  <a:txBody>
                    <a:bodyPr/>
                    <a:lstStyle/>
                    <a:p>
                      <a:pPr marL="0" marR="0">
                        <a:spcBef>
                          <a:spcPts val="0"/>
                        </a:spcBef>
                        <a:spcAft>
                          <a:spcPts val="0"/>
                        </a:spcAft>
                      </a:pPr>
                      <a:r>
                        <a:rPr lang="fr-CA" sz="1800" b="1" u="sng" cap="none" spc="0" noProof="0">
                          <a:solidFill>
                            <a:schemeClr val="tx1"/>
                          </a:solidFill>
                          <a:effectLst/>
                          <a:latin typeface="Arial"/>
                          <a:cs typeface="Arial"/>
                        </a:rPr>
                        <a:t>Sujets en santé</a:t>
                      </a:r>
                      <a:endParaRPr lang="fr-CA" sz="1800" b="1" cap="none" spc="0" noProof="0">
                        <a:solidFill>
                          <a:schemeClr val="tx1"/>
                        </a:solidFill>
                        <a:effectLst/>
                        <a:latin typeface="Arial"/>
                        <a:ea typeface="Times New Roman"/>
                        <a:cs typeface="Arial"/>
                      </a:endParaRPr>
                    </a:p>
                  </a:txBody>
                  <a:tcPr marL="0" marR="30261" marT="12104" marB="90784">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0" marR="0" algn="ctr">
                        <a:spcBef>
                          <a:spcPts val="0"/>
                        </a:spcBef>
                        <a:spcAft>
                          <a:spcPts val="0"/>
                        </a:spcAft>
                      </a:pPr>
                      <a:r>
                        <a:rPr lang="fr-CA" sz="1800" cap="none" spc="0" noProof="0">
                          <a:solidFill>
                            <a:schemeClr val="tx1"/>
                          </a:solidFill>
                          <a:effectLst/>
                          <a:latin typeface="Arial"/>
                          <a:cs typeface="Arial"/>
                        </a:rPr>
                        <a:t>363</a:t>
                      </a:r>
                      <a:endParaRPr lang="fr-CA" sz="1800" cap="none" spc="0" noProof="0">
                        <a:solidFill>
                          <a:schemeClr val="tx1"/>
                        </a:solidFill>
                        <a:effectLst/>
                        <a:latin typeface="Arial"/>
                        <a:ea typeface="Times New Roman"/>
                        <a:cs typeface="Arial"/>
                      </a:endParaRPr>
                    </a:p>
                  </a:txBody>
                  <a:tcPr marL="0" marR="30261" marT="12104" marB="90784">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0" marR="0" algn="ctr">
                        <a:spcBef>
                          <a:spcPts val="0"/>
                        </a:spcBef>
                        <a:spcAft>
                          <a:spcPts val="0"/>
                        </a:spcAft>
                      </a:pPr>
                      <a:r>
                        <a:rPr lang="fr-CA" sz="1800" cap="none" spc="0" noProof="0">
                          <a:solidFill>
                            <a:schemeClr val="tx1"/>
                          </a:solidFill>
                          <a:effectLst/>
                          <a:latin typeface="Arial"/>
                          <a:cs typeface="Arial"/>
                        </a:rPr>
                        <a:t>651</a:t>
                      </a:r>
                      <a:endParaRPr lang="fr-CA" sz="1800" cap="none" spc="0" noProof="0">
                        <a:solidFill>
                          <a:schemeClr val="tx1"/>
                        </a:solidFill>
                        <a:effectLst/>
                        <a:latin typeface="Arial"/>
                        <a:ea typeface="Times New Roman"/>
                        <a:cs typeface="Arial"/>
                      </a:endParaRPr>
                    </a:p>
                  </a:txBody>
                  <a:tcPr marL="0" marR="30261" marT="12104" marB="90784">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0" marR="0" algn="ctr">
                        <a:spcBef>
                          <a:spcPts val="0"/>
                        </a:spcBef>
                        <a:spcAft>
                          <a:spcPts val="0"/>
                        </a:spcAft>
                      </a:pPr>
                      <a:r>
                        <a:rPr lang="fr-CA" sz="1800" cap="none" spc="0" noProof="0" dirty="0">
                          <a:solidFill>
                            <a:schemeClr val="tx1"/>
                          </a:solidFill>
                          <a:effectLst/>
                          <a:latin typeface="Arial"/>
                          <a:cs typeface="Arial"/>
                        </a:rPr>
                        <a:t>1874</a:t>
                      </a:r>
                      <a:endParaRPr lang="fr-CA" sz="1800" cap="none" spc="0" noProof="0" dirty="0">
                        <a:solidFill>
                          <a:schemeClr val="tx1"/>
                        </a:solidFill>
                        <a:effectLst/>
                        <a:latin typeface="Arial"/>
                        <a:ea typeface="Times New Roman"/>
                        <a:cs typeface="Arial"/>
                      </a:endParaRPr>
                    </a:p>
                  </a:txBody>
                  <a:tcPr marL="0" marR="30261" marT="12104" marB="90784">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extLst>
                  <a:ext uri="{0D108BD9-81ED-4DB2-BD59-A6C34878D82A}">
                    <a16:rowId xmlns:a16="http://schemas.microsoft.com/office/drawing/2014/main" val="889982768"/>
                  </a:ext>
                </a:extLst>
              </a:tr>
              <a:tr h="42657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CA" sz="1800" b="1" i="0" u="sng" strike="noStrike" cap="none" spc="0" normalizeH="0" baseline="0">
                          <a:ln>
                            <a:noFill/>
                          </a:ln>
                          <a:solidFill>
                            <a:schemeClr val="tx1"/>
                          </a:solidFill>
                          <a:effectLst/>
                          <a:latin typeface="Arial" pitchFamily="-111" charset="0"/>
                          <a:ea typeface="Arial" pitchFamily="-111" charset="0"/>
                          <a:cs typeface="Arial" pitchFamily="-111" charset="0"/>
                        </a:rPr>
                        <a:t>Sujets immunodéprimés</a:t>
                      </a:r>
                      <a:endParaRPr kumimoji="0" lang="fr-CA" sz="1800" b="1"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2204</a:t>
                      </a:r>
                      <a:endParaRPr kumimoji="0" lang="fr-CA" sz="1800" b="0"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3601</a:t>
                      </a:r>
                      <a:endParaRPr kumimoji="0" lang="fr-CA" sz="1800" b="0"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dirty="0">
                          <a:ln>
                            <a:noFill/>
                          </a:ln>
                          <a:solidFill>
                            <a:schemeClr val="tx1"/>
                          </a:solidFill>
                          <a:effectLst/>
                          <a:latin typeface="Arial" pitchFamily="-111" charset="0"/>
                          <a:ea typeface="Arial" pitchFamily="-111" charset="0"/>
                          <a:cs typeface="Arial" pitchFamily="-111" charset="0"/>
                        </a:rPr>
                        <a:t>7594</a:t>
                      </a:r>
                      <a:endParaRPr kumimoji="0" lang="fr-CA" sz="1800" b="0" i="0" u="none" strike="noStrike" cap="none" spc="0" normalizeH="0" baseline="0" dirty="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extLst>
                  <a:ext uri="{0D108BD9-81ED-4DB2-BD59-A6C34878D82A}">
                    <a16:rowId xmlns:a16="http://schemas.microsoft.com/office/drawing/2014/main" val="10004"/>
                  </a:ext>
                </a:extLst>
              </a:tr>
              <a:tr h="426571">
                <a:tc>
                  <a:txBody>
                    <a:bodyPr/>
                    <a:lstStyle/>
                    <a:p>
                      <a:pPr marL="165100" marR="0" lvl="0" indent="0" algn="l" defTabSz="457200" rtl="0" eaLnBrk="1" fontAlgn="base" latinLnBrk="0" hangingPunct="1">
                        <a:lnSpc>
                          <a:spcPct val="100000"/>
                        </a:lnSpc>
                        <a:spcBef>
                          <a:spcPct val="0"/>
                        </a:spcBef>
                        <a:spcAft>
                          <a:spcPct val="0"/>
                        </a:spcAft>
                        <a:buClrTx/>
                        <a:buSzTx/>
                        <a:buFontTx/>
                        <a:buNone/>
                        <a:tabLst/>
                      </a:pPr>
                      <a:r>
                        <a:rPr kumimoji="0" lang="fr-CA" sz="1800" b="1" i="0" u="none" strike="noStrike" cap="none" spc="0" normalizeH="0" baseline="0">
                          <a:ln>
                            <a:noFill/>
                          </a:ln>
                          <a:solidFill>
                            <a:schemeClr val="tx1"/>
                          </a:solidFill>
                          <a:effectLst/>
                          <a:latin typeface="Arial" pitchFamily="-111" charset="0"/>
                          <a:ea typeface="Arial" pitchFamily="-111" charset="0"/>
                          <a:cs typeface="Arial" pitchFamily="-111" charset="0"/>
                        </a:rPr>
                        <a:t>Immunodéficience congénitale</a:t>
                      </a: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4312</a:t>
                      </a:r>
                      <a:endParaRPr kumimoji="0" lang="fr-CA" sz="1800" b="0"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7476</a:t>
                      </a:r>
                      <a:endParaRPr kumimoji="0" lang="fr-CA" sz="1800" b="0"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14 738</a:t>
                      </a:r>
                      <a:endParaRPr kumimoji="0" lang="fr-CA" sz="1800" b="0"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426571">
                <a:tc>
                  <a:txBody>
                    <a:bodyPr/>
                    <a:lstStyle/>
                    <a:p>
                      <a:pPr marL="165100" marR="0" lvl="0" indent="0" algn="l" defTabSz="457200" rtl="0" eaLnBrk="1" fontAlgn="base" latinLnBrk="0" hangingPunct="1">
                        <a:lnSpc>
                          <a:spcPct val="100000"/>
                        </a:lnSpc>
                        <a:spcBef>
                          <a:spcPct val="0"/>
                        </a:spcBef>
                        <a:spcAft>
                          <a:spcPct val="0"/>
                        </a:spcAft>
                        <a:buClrTx/>
                        <a:buSzTx/>
                        <a:buFontTx/>
                        <a:buNone/>
                        <a:tabLst/>
                      </a:pPr>
                      <a:r>
                        <a:rPr kumimoji="0" lang="fr-CA" sz="1800" b="1" i="0" u="none" strike="noStrike" cap="none" spc="0" normalizeH="0" baseline="0">
                          <a:ln>
                            <a:noFill/>
                          </a:ln>
                          <a:solidFill>
                            <a:schemeClr val="tx1"/>
                          </a:solidFill>
                          <a:effectLst/>
                          <a:latin typeface="Arial" pitchFamily="-111" charset="0"/>
                          <a:ea typeface="Arial" pitchFamily="-111" charset="0"/>
                          <a:cs typeface="Arial" pitchFamily="-111" charset="0"/>
                        </a:rPr>
                        <a:t>Pathologies des globules blancs</a:t>
                      </a:r>
                    </a:p>
                  </a:txBody>
                  <a:tcPr marL="0" marR="30261" marT="12104" marB="90784" anchor="ctr"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5092</a:t>
                      </a:r>
                      <a:endParaRPr kumimoji="0" lang="fr-CA" sz="1800" b="0"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7806</a:t>
                      </a:r>
                      <a:endParaRPr kumimoji="0" lang="fr-CA" sz="1800" b="0"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13 262</a:t>
                      </a:r>
                      <a:endParaRPr kumimoji="0" lang="fr-CA" sz="1800" b="0"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extLst>
                  <a:ext uri="{0D108BD9-81ED-4DB2-BD59-A6C34878D82A}">
                    <a16:rowId xmlns:a16="http://schemas.microsoft.com/office/drawing/2014/main" val="10006"/>
                  </a:ext>
                </a:extLst>
              </a:tr>
              <a:tr h="591760">
                <a:tc>
                  <a:txBody>
                    <a:bodyPr/>
                    <a:lstStyle/>
                    <a:p>
                      <a:pPr marL="165100" marR="0" lvl="0" indent="0" algn="l" defTabSz="457200" rtl="0" eaLnBrk="1" fontAlgn="base" latinLnBrk="0" hangingPunct="1">
                        <a:lnSpc>
                          <a:spcPct val="100000"/>
                        </a:lnSpc>
                        <a:spcBef>
                          <a:spcPct val="0"/>
                        </a:spcBef>
                        <a:spcAft>
                          <a:spcPct val="0"/>
                        </a:spcAft>
                        <a:buClrTx/>
                        <a:buSzTx/>
                        <a:buFontTx/>
                        <a:buNone/>
                        <a:tabLst/>
                      </a:pPr>
                      <a:r>
                        <a:rPr kumimoji="0" lang="fr-CA" sz="1800" b="1" i="0" u="none" strike="noStrike" cap="none" spc="0" normalizeH="0" baseline="0">
                          <a:ln>
                            <a:noFill/>
                          </a:ln>
                          <a:solidFill>
                            <a:schemeClr val="tx1"/>
                          </a:solidFill>
                          <a:effectLst/>
                          <a:latin typeface="Arial" pitchFamily="-111" charset="0"/>
                          <a:ea typeface="Arial" pitchFamily="-111" charset="0"/>
                          <a:cs typeface="Arial" pitchFamily="-111" charset="0"/>
                        </a:rPr>
                        <a:t>Asplénie fonctionnelle/ anatomique</a:t>
                      </a: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6616</a:t>
                      </a:r>
                      <a:endParaRPr kumimoji="0" lang="fr-CA" sz="1800" b="0"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10 737</a:t>
                      </a:r>
                      <a:endParaRPr kumimoji="0" lang="fr-CA" sz="1800" b="0"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15 976</a:t>
                      </a:r>
                      <a:endParaRPr kumimoji="0" lang="fr-CA" sz="1800" b="0"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426571">
                <a:tc>
                  <a:txBody>
                    <a:bodyPr/>
                    <a:lstStyle/>
                    <a:p>
                      <a:pPr marL="165100" marR="0" lvl="0" indent="0" algn="l" defTabSz="457200" rtl="0" eaLnBrk="1" fontAlgn="base" latinLnBrk="0" hangingPunct="1">
                        <a:lnSpc>
                          <a:spcPct val="100000"/>
                        </a:lnSpc>
                        <a:spcBef>
                          <a:spcPct val="0"/>
                        </a:spcBef>
                        <a:spcAft>
                          <a:spcPct val="0"/>
                        </a:spcAft>
                        <a:buClrTx/>
                        <a:buSzTx/>
                        <a:buFontTx/>
                        <a:buNone/>
                        <a:tabLst/>
                      </a:pPr>
                      <a:r>
                        <a:rPr kumimoji="0" lang="fr-CA" sz="1800" b="1" i="0" u="none" strike="noStrike" cap="none" spc="0" normalizeH="0" baseline="0" dirty="0">
                          <a:ln>
                            <a:noFill/>
                          </a:ln>
                          <a:solidFill>
                            <a:schemeClr val="tx1"/>
                          </a:solidFill>
                          <a:effectLst/>
                          <a:latin typeface="Arial" pitchFamily="-111" charset="0"/>
                          <a:ea typeface="Arial" pitchFamily="-111" charset="0"/>
                          <a:cs typeface="Arial" pitchFamily="-111" charset="0"/>
                        </a:rPr>
                        <a:t>VIH</a:t>
                      </a:r>
                      <a:endParaRPr kumimoji="0" lang="fr-CA" sz="1800" b="1" i="0" u="none" strike="noStrike" cap="none" spc="0" normalizeH="0" baseline="0" dirty="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dirty="0">
                          <a:ln>
                            <a:noFill/>
                          </a:ln>
                          <a:solidFill>
                            <a:schemeClr val="tx1"/>
                          </a:solidFill>
                          <a:effectLst/>
                          <a:latin typeface="Arial" pitchFamily="-111" charset="0"/>
                          <a:ea typeface="Arial" pitchFamily="-111" charset="0"/>
                          <a:cs typeface="Arial" pitchFamily="-111" charset="0"/>
                        </a:rPr>
                        <a:t>2080</a:t>
                      </a:r>
                      <a:endParaRPr kumimoji="0" lang="fr-CA" sz="1800" b="0" i="0" u="none" strike="noStrike" cap="none" spc="0" normalizeH="0" baseline="0" dirty="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dirty="0">
                          <a:ln>
                            <a:noFill/>
                          </a:ln>
                          <a:solidFill>
                            <a:schemeClr val="tx1"/>
                          </a:solidFill>
                          <a:effectLst/>
                          <a:latin typeface="Arial" pitchFamily="-111" charset="0"/>
                          <a:ea typeface="Arial" pitchFamily="-111" charset="0"/>
                          <a:cs typeface="Arial" pitchFamily="-111" charset="0"/>
                        </a:rPr>
                        <a:t>2947</a:t>
                      </a:r>
                      <a:endParaRPr kumimoji="0" lang="fr-CA" sz="1800" b="0" i="0" u="none" strike="noStrike" cap="none" spc="0" normalizeH="0" baseline="0" dirty="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dirty="0">
                          <a:ln>
                            <a:noFill/>
                          </a:ln>
                          <a:solidFill>
                            <a:schemeClr val="tx1"/>
                          </a:solidFill>
                          <a:effectLst/>
                          <a:latin typeface="Arial" pitchFamily="-111" charset="0"/>
                          <a:ea typeface="Arial" pitchFamily="-111" charset="0"/>
                          <a:cs typeface="Arial" pitchFamily="-111" charset="0"/>
                        </a:rPr>
                        <a:t>6461</a:t>
                      </a:r>
                      <a:endParaRPr kumimoji="0" lang="fr-CA" sz="1800" b="0" i="0" u="none" strike="noStrike" cap="none" spc="0" normalizeH="0" baseline="0" dirty="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12700" cmpd="sng">
                      <a:noFill/>
                      <a:prstDash val="solid"/>
                    </a:lnT>
                    <a:lnB w="6350" cap="flat" cmpd="sng" algn="ctr">
                      <a:solidFill>
                        <a:schemeClr val="tx1"/>
                      </a:solidFill>
                      <a:prstDash val="solid"/>
                    </a:lnB>
                    <a:lnTlToBr>
                      <a:noFill/>
                    </a:lnTlToBr>
                    <a:lnBlToTr>
                      <a:noFill/>
                    </a:lnBlToTr>
                    <a:noFill/>
                  </a:tcPr>
                </a:tc>
                <a:extLst>
                  <a:ext uri="{0D108BD9-81ED-4DB2-BD59-A6C34878D82A}">
                    <a16:rowId xmlns:a16="http://schemas.microsoft.com/office/drawing/2014/main" val="10008"/>
                  </a:ext>
                </a:extLst>
              </a:tr>
              <a:tr h="615320">
                <a:tc>
                  <a:txBody>
                    <a:bodyPr/>
                    <a:lstStyle/>
                    <a:p>
                      <a:pPr marL="165100" marR="0" lvl="0" indent="0" algn="l" defTabSz="457200" rtl="0" eaLnBrk="1" fontAlgn="base" latinLnBrk="0" hangingPunct="1">
                        <a:lnSpc>
                          <a:spcPct val="100000"/>
                        </a:lnSpc>
                        <a:spcBef>
                          <a:spcPct val="0"/>
                        </a:spcBef>
                        <a:spcAft>
                          <a:spcPct val="0"/>
                        </a:spcAft>
                        <a:buClrTx/>
                        <a:buSzTx/>
                        <a:buFontTx/>
                        <a:buNone/>
                        <a:tabLst/>
                      </a:pPr>
                      <a:r>
                        <a:rPr kumimoji="0" lang="fr-CA" sz="1800" b="1" i="0" u="none" strike="noStrike" cap="none" spc="0" normalizeH="0" baseline="0">
                          <a:ln>
                            <a:noFill/>
                          </a:ln>
                          <a:solidFill>
                            <a:schemeClr val="tx1"/>
                          </a:solidFill>
                          <a:effectLst/>
                          <a:latin typeface="Arial" pitchFamily="-111" charset="0"/>
                          <a:ea typeface="Arial" pitchFamily="-111" charset="0"/>
                          <a:cs typeface="Arial" pitchFamily="-111" charset="0"/>
                        </a:rPr>
                        <a:t>Immunosuppresseurs/ sujets immunodéprimés</a:t>
                      </a: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a:ln>
                            <a:noFill/>
                          </a:ln>
                          <a:solidFill>
                            <a:schemeClr val="tx1"/>
                          </a:solidFill>
                          <a:effectLst/>
                          <a:latin typeface="Arial" pitchFamily="-111" charset="0"/>
                          <a:ea typeface="Arial" pitchFamily="-111" charset="0"/>
                          <a:cs typeface="Arial" pitchFamily="-111" charset="0"/>
                        </a:rPr>
                        <a:t>2188</a:t>
                      </a:r>
                      <a:endParaRPr kumimoji="0" lang="fr-CA" sz="1800" b="0" i="0" u="none" strike="noStrike" cap="none" spc="0" normalizeH="0" baseline="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dirty="0">
                          <a:ln>
                            <a:noFill/>
                          </a:ln>
                          <a:solidFill>
                            <a:schemeClr val="tx1"/>
                          </a:solidFill>
                          <a:effectLst/>
                          <a:latin typeface="Arial" pitchFamily="-111" charset="0"/>
                          <a:ea typeface="Arial" pitchFamily="-111" charset="0"/>
                          <a:cs typeface="Arial" pitchFamily="-111" charset="0"/>
                        </a:rPr>
                        <a:t>3633</a:t>
                      </a:r>
                      <a:endParaRPr kumimoji="0" lang="fr-CA" sz="1800" b="0" i="0" u="none" strike="noStrike" cap="none" spc="0" normalizeH="0" baseline="0" dirty="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CA" sz="1800" b="0" i="0" u="none" strike="noStrike" cap="none" spc="0" normalizeH="0" baseline="0" dirty="0">
                          <a:ln>
                            <a:noFill/>
                          </a:ln>
                          <a:solidFill>
                            <a:schemeClr val="tx1"/>
                          </a:solidFill>
                          <a:effectLst/>
                          <a:latin typeface="Arial" pitchFamily="-111" charset="0"/>
                          <a:ea typeface="Arial" pitchFamily="-111" charset="0"/>
                          <a:cs typeface="Arial" pitchFamily="-111" charset="0"/>
                        </a:rPr>
                        <a:t>7248</a:t>
                      </a:r>
                      <a:endParaRPr kumimoji="0" lang="fr-CA" sz="1800" b="0" i="0" u="none" strike="noStrike" cap="none" spc="0" normalizeH="0" baseline="0" dirty="0">
                        <a:ln>
                          <a:noFill/>
                        </a:ln>
                        <a:solidFill>
                          <a:schemeClr val="tx1"/>
                        </a:solidFill>
                        <a:effectLst/>
                        <a:latin typeface="Arial" pitchFamily="-111" charset="0"/>
                        <a:ea typeface="Times New Roman" pitchFamily="-111" charset="0"/>
                        <a:cs typeface="Arial" pitchFamily="-111" charset="0"/>
                      </a:endParaRPr>
                    </a:p>
                  </a:txBody>
                  <a:tcPr marL="0" marR="30261" marT="12104" marB="90784" anchor="ctr" horzOverflow="overflow">
                    <a:lnL w="12700" cmpd="sng">
                      <a:noFill/>
                      <a:prstDash val="solid"/>
                    </a:lnL>
                    <a:lnR w="12700" cmpd="sng">
                      <a:noFill/>
                      <a:prstDash val="solid"/>
                    </a:lnR>
                    <a:lnT w="6350" cap="flat" cmpd="sng" algn="ctr">
                      <a:solidFill>
                        <a:schemeClr val="tx1"/>
                      </a:solidFill>
                      <a:prstDash val="solid"/>
                    </a:lnT>
                    <a:lnB w="12700" cmpd="sng">
                      <a:noFill/>
                      <a:prstDash val="solid"/>
                    </a:lnB>
                    <a:lnTlToBr>
                      <a:noFill/>
                    </a:lnTlToBr>
                    <a:lnBlToTr>
                      <a:noFill/>
                    </a:lnBlToTr>
                    <a:solidFill>
                      <a:schemeClr val="bg1">
                        <a:lumMod val="9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481881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85" name="Rectangle 8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87" name="Rectangle 8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89" name="Rectangle 8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91" name="Freeform: Shape 9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93" name="Rectangle 9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5" name="Rectangle 4">
            <a:extLst>
              <a:ext uri="{FF2B5EF4-FFF2-40B4-BE49-F238E27FC236}">
                <a16:creationId xmlns:a16="http://schemas.microsoft.com/office/drawing/2014/main" id="{11C5751A-422F-0942-8CB2-23EACA665527}"/>
              </a:ext>
            </a:extLst>
          </p:cNvPr>
          <p:cNvSpPr/>
          <p:nvPr/>
        </p:nvSpPr>
        <p:spPr>
          <a:xfrm>
            <a:off x="100490" y="199055"/>
            <a:ext cx="3567598" cy="377529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err="1">
                <a:ln>
                  <a:noFill/>
                </a:ln>
                <a:solidFill>
                  <a:srgbClr val="FFFFFF"/>
                </a:solidFill>
                <a:effectLst/>
                <a:uLnTx/>
                <a:uFillTx/>
                <a:latin typeface="Calibri Light" panose="020F0302020204030204"/>
                <a:ea typeface="+mn-ea"/>
                <a:cs typeface="+mn-cs"/>
                <a:sym typeface="Tw Cen MT"/>
              </a:rPr>
              <a:t>Vaccins</a:t>
            </a:r>
            <a:r>
              <a:rPr kumimoji="0" lang="en-US" sz="3700" b="1" i="0" u="none" strike="noStrike" kern="1200" cap="none" spc="0" normalizeH="0" baseline="0" noProof="0" dirty="0">
                <a:ln>
                  <a:noFill/>
                </a:ln>
                <a:solidFill>
                  <a:srgbClr val="FFFFFF"/>
                </a:solidFill>
                <a:effectLst/>
                <a:uLnTx/>
                <a:uFillTx/>
                <a:latin typeface="Calibri Light" panose="020F0302020204030204"/>
                <a:ea typeface="+mn-ea"/>
                <a:cs typeface="+mn-cs"/>
                <a:sym typeface="Tw Cen MT"/>
              </a:rPr>
              <a:t>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err="1">
                <a:ln>
                  <a:noFill/>
                </a:ln>
                <a:solidFill>
                  <a:srgbClr val="FFFFFF"/>
                </a:solidFill>
                <a:effectLst/>
                <a:uLnTx/>
                <a:uFillTx/>
                <a:latin typeface="Calibri Light" panose="020F0302020204030204"/>
                <a:ea typeface="+mn-ea"/>
                <a:cs typeface="+mn-cs"/>
                <a:sym typeface="Tw Cen MT"/>
              </a:rPr>
              <a:t>Pneu</a:t>
            </a:r>
            <a:r>
              <a:rPr kumimoji="0" lang="en-US" sz="3700" b="1" i="0" u="none" strike="noStrike" kern="1200" cap="none" spc="0" normalizeH="0" baseline="0" noProof="0" dirty="0">
                <a:ln>
                  <a:noFill/>
                </a:ln>
                <a:solidFill>
                  <a:srgbClr val="FFFFFF"/>
                </a:solidFill>
                <a:effectLst/>
                <a:uLnTx/>
                <a:uFillTx/>
                <a:latin typeface="Calibri Light" panose="020F0302020204030204"/>
                <a:ea typeface="+mn-ea"/>
                <a:cs typeface="+mn-cs"/>
                <a:sym typeface="Tw Cen MT"/>
              </a:rPr>
              <a:t>-C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err="1">
                <a:ln>
                  <a:noFill/>
                </a:ln>
                <a:solidFill>
                  <a:srgbClr val="FFFFFF"/>
                </a:solidFill>
                <a:effectLst/>
                <a:uLnTx/>
                <a:uFillTx/>
                <a:latin typeface="Calibri Light" panose="020F0302020204030204"/>
                <a:ea typeface="+mn-ea"/>
                <a:cs typeface="+mn-cs"/>
                <a:sym typeface="Tw Cen MT"/>
              </a:rPr>
              <a:t>vaccin</a:t>
            </a:r>
            <a:r>
              <a:rPr kumimoji="0" lang="en-US" sz="3700" b="1" i="0" u="none" strike="noStrike" kern="1200" cap="none" spc="0" normalizeH="0" baseline="0" noProof="0" dirty="0">
                <a:ln>
                  <a:noFill/>
                </a:ln>
                <a:solidFill>
                  <a:srgbClr val="FFFFFF"/>
                </a:solidFill>
                <a:effectLst/>
                <a:uLnTx/>
                <a:uFillTx/>
                <a:latin typeface="Calibri Light" panose="020F0302020204030204"/>
                <a:ea typeface="+mn-ea"/>
                <a:cs typeface="+mn-cs"/>
                <a:sym typeface="Tw Cen MT"/>
              </a:rPr>
              <a:t> </a:t>
            </a:r>
            <a:r>
              <a:rPr kumimoji="0" lang="en-US" sz="3700" b="1" i="0" u="none" strike="noStrike" kern="1200" cap="none" spc="0" normalizeH="0" baseline="0" noProof="0" dirty="0" err="1">
                <a:ln>
                  <a:noFill/>
                </a:ln>
                <a:solidFill>
                  <a:srgbClr val="FFFFFF"/>
                </a:solidFill>
                <a:effectLst/>
                <a:uLnTx/>
                <a:uFillTx/>
                <a:latin typeface="Calibri Light" panose="020F0302020204030204"/>
                <a:ea typeface="+mn-ea"/>
                <a:cs typeface="+mn-cs"/>
                <a:sym typeface="Tw Cen MT"/>
              </a:rPr>
              <a:t>conjugué</a:t>
            </a:r>
            <a:r>
              <a:rPr kumimoji="0" lang="en-US" sz="3700" b="1" i="0" u="none" strike="noStrike" kern="1200" cap="none" spc="0" normalizeH="0" baseline="0" noProof="0" dirty="0">
                <a:ln>
                  <a:noFill/>
                </a:ln>
                <a:solidFill>
                  <a:srgbClr val="FFFFFF"/>
                </a:solidFill>
                <a:effectLst/>
                <a:uLnTx/>
                <a:uFillTx/>
                <a:latin typeface="Calibri Light" panose="020F0302020204030204"/>
                <a:ea typeface="+mn-ea"/>
                <a:cs typeface="+mn-cs"/>
                <a:sym typeface="Tw Cen MT"/>
              </a:rPr>
              <a:t> </a:t>
            </a:r>
            <a:r>
              <a:rPr kumimoji="0" lang="en-US" sz="3700" b="1" i="0" u="none" strike="noStrike" kern="1200" cap="none" spc="0" normalizeH="0" baseline="0" noProof="0" dirty="0" err="1">
                <a:ln>
                  <a:noFill/>
                </a:ln>
                <a:solidFill>
                  <a:srgbClr val="FFFFFF"/>
                </a:solidFill>
                <a:effectLst/>
                <a:uLnTx/>
                <a:uFillTx/>
                <a:latin typeface="Calibri Light" panose="020F0302020204030204"/>
                <a:ea typeface="+mn-ea"/>
                <a:cs typeface="+mn-cs"/>
                <a:sym typeface="Tw Cen MT"/>
              </a:rPr>
              <a:t>contre</a:t>
            </a:r>
            <a:r>
              <a:rPr kumimoji="0" lang="en-US" sz="3700" b="1" i="0" u="none" strike="noStrike" kern="1200" cap="none" spc="0" normalizeH="0" baseline="0" noProof="0" dirty="0">
                <a:ln>
                  <a:noFill/>
                </a:ln>
                <a:solidFill>
                  <a:srgbClr val="FFFFFF"/>
                </a:solidFill>
                <a:effectLst/>
                <a:uLnTx/>
                <a:uFillTx/>
                <a:latin typeface="Calibri Light" panose="020F0302020204030204"/>
                <a:ea typeface="+mn-ea"/>
                <a:cs typeface="+mn-cs"/>
                <a:sym typeface="Tw Cen MT"/>
              </a:rPr>
              <a:t> le </a:t>
            </a:r>
            <a:r>
              <a:rPr kumimoji="0" lang="en-US" sz="3700" b="1" i="0" u="none" strike="noStrike" kern="1200" cap="none" spc="0" normalizeH="0" baseline="0" noProof="0" dirty="0" err="1">
                <a:ln>
                  <a:noFill/>
                </a:ln>
                <a:solidFill>
                  <a:srgbClr val="FFFFFF"/>
                </a:solidFill>
                <a:effectLst/>
                <a:uLnTx/>
                <a:uFillTx/>
                <a:latin typeface="Calibri Light" panose="020F0302020204030204"/>
                <a:ea typeface="+mn-ea"/>
                <a:cs typeface="+mn-cs"/>
                <a:sym typeface="Tw Cen MT"/>
              </a:rPr>
              <a:t>pneumocoque</a:t>
            </a:r>
            <a:endParaRPr kumimoji="0" lang="en-US" sz="3700" b="1" i="0" u="none" strike="noStrike" kern="1200" cap="none" spc="0" normalizeH="0" baseline="0" noProof="0" dirty="0">
              <a:ln>
                <a:noFill/>
              </a:ln>
              <a:solidFill>
                <a:srgbClr val="FFFFFF"/>
              </a:solidFill>
              <a:effectLst/>
              <a:uLnTx/>
              <a:uFillTx/>
              <a:latin typeface="Calibri Light" panose="020F0302020204030204"/>
              <a:ea typeface="+mn-ea"/>
              <a:cs typeface="+mn-cs"/>
              <a:sym typeface="Tw Cen MT"/>
            </a:endParaRPr>
          </a:p>
        </p:txBody>
      </p:sp>
      <p:sp>
        <p:nvSpPr>
          <p:cNvPr id="3" name="Rectangle 2">
            <a:extLst>
              <a:ext uri="{FF2B5EF4-FFF2-40B4-BE49-F238E27FC236}">
                <a16:creationId xmlns:a16="http://schemas.microsoft.com/office/drawing/2014/main" id="{ADD43490-6278-6341-9C32-79875F09E424}"/>
              </a:ext>
            </a:extLst>
          </p:cNvPr>
          <p:cNvSpPr/>
          <p:nvPr/>
        </p:nvSpPr>
        <p:spPr>
          <a:xfrm>
            <a:off x="4581727" y="649480"/>
            <a:ext cx="3025303" cy="5546047"/>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Tw Cen MT"/>
            </a:endParaRPr>
          </a:p>
        </p:txBody>
      </p:sp>
      <p:sp>
        <p:nvSpPr>
          <p:cNvPr id="2" name="Rectangle 1">
            <a:extLst>
              <a:ext uri="{FF2B5EF4-FFF2-40B4-BE49-F238E27FC236}">
                <a16:creationId xmlns:a16="http://schemas.microsoft.com/office/drawing/2014/main" id="{2E22EA1D-67B6-5F43-B7F6-91902563BF9E}"/>
              </a:ext>
            </a:extLst>
          </p:cNvPr>
          <p:cNvSpPr/>
          <p:nvPr/>
        </p:nvSpPr>
        <p:spPr>
          <a:xfrm>
            <a:off x="333375" y="4349679"/>
            <a:ext cx="356759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sym typeface="Tw Cen MT"/>
              </a:rPr>
              <a:t>Prevnar 13 :</a:t>
            </a:r>
          </a:p>
          <a:p>
            <a:pPr marL="371475"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sym typeface="Tw Cen MT"/>
              </a:rPr>
              <a:t>Sérotypes</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sym typeface="Tw Cen MT"/>
              </a:rPr>
              <a:t> : 1, 4, 5, 6B, 7F, 9V, 14, 18C, 19F et 23F Et  3, 6A et 19A.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sym typeface="Tw Cen MT"/>
              </a:rPr>
              <a:t>Synflorix</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sym typeface="Tw Cen MT"/>
              </a:rPr>
              <a:t> : </a:t>
            </a:r>
          </a:p>
          <a:p>
            <a:pPr marL="371475"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sym typeface="Tw Cen MT"/>
              </a:rPr>
              <a:t>Sérotypes</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sym typeface="Tw Cen MT"/>
              </a:rPr>
              <a:t> : 1, 4, 5, 6B, 7F, 9V, 14, 18C, 19F et 23F.</a:t>
            </a:r>
          </a:p>
        </p:txBody>
      </p:sp>
      <p:pic>
        <p:nvPicPr>
          <p:cNvPr id="4" name="Image 3">
            <a:extLst>
              <a:ext uri="{FF2B5EF4-FFF2-40B4-BE49-F238E27FC236}">
                <a16:creationId xmlns:a16="http://schemas.microsoft.com/office/drawing/2014/main" id="{5C3F9F37-18DE-3C4B-9BA4-EB311189F21F}"/>
              </a:ext>
            </a:extLst>
          </p:cNvPr>
          <p:cNvPicPr>
            <a:picLocks noChangeAspect="1"/>
          </p:cNvPicPr>
          <p:nvPr/>
        </p:nvPicPr>
        <p:blipFill>
          <a:blip r:embed="rId3"/>
          <a:stretch>
            <a:fillRect/>
          </a:stretch>
        </p:blipFill>
        <p:spPr>
          <a:xfrm>
            <a:off x="4120171" y="1491623"/>
            <a:ext cx="8071829" cy="3895030"/>
          </a:xfrm>
          <a:prstGeom prst="rect">
            <a:avLst/>
          </a:prstGeom>
        </p:spPr>
      </p:pic>
    </p:spTree>
    <p:extLst>
      <p:ext uri="{BB962C8B-B14F-4D97-AF65-F5344CB8AC3E}">
        <p14:creationId xmlns:p14="http://schemas.microsoft.com/office/powerpoint/2010/main" val="3268847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Pneumocoque </a:t>
            </a:r>
            <a:endParaRPr lang="fr-CA" dirty="0"/>
          </a:p>
        </p:txBody>
      </p:sp>
      <p:sp>
        <p:nvSpPr>
          <p:cNvPr id="3" name="Espace réservé du contenu 2"/>
          <p:cNvSpPr>
            <a:spLocks noGrp="1"/>
          </p:cNvSpPr>
          <p:nvPr>
            <p:ph idx="1"/>
          </p:nvPr>
        </p:nvSpPr>
        <p:spPr/>
        <p:txBody>
          <a:bodyPr>
            <a:normAutofit/>
          </a:bodyPr>
          <a:lstStyle/>
          <a:p>
            <a:r>
              <a:rPr lang="fr-CA" dirty="0"/>
              <a:t>vaccin conjugué PC-13 (</a:t>
            </a:r>
            <a:r>
              <a:rPr lang="fr-CA" dirty="0" err="1"/>
              <a:t>Prevnar</a:t>
            </a:r>
            <a:r>
              <a:rPr lang="fr-CA" dirty="0"/>
              <a:t>) </a:t>
            </a:r>
          </a:p>
          <a:p>
            <a:pPr lvl="1"/>
            <a:r>
              <a:rPr lang="fr-CA" dirty="0"/>
              <a:t>Attendre 8 semaines </a:t>
            </a:r>
          </a:p>
          <a:p>
            <a:r>
              <a:rPr lang="fr-CA" dirty="0"/>
              <a:t>vaccin polysaccharidique PP-23 (</a:t>
            </a:r>
            <a:r>
              <a:rPr lang="fr-CA" dirty="0" err="1"/>
              <a:t>Pneumovax</a:t>
            </a:r>
            <a:r>
              <a:rPr lang="fr-CA" dirty="0"/>
              <a:t>) </a:t>
            </a:r>
          </a:p>
          <a:p>
            <a:endParaRPr lang="fr-CA" dirty="0"/>
          </a:p>
        </p:txBody>
      </p:sp>
      <p:sp>
        <p:nvSpPr>
          <p:cNvPr id="6" name="Flèche droite 5"/>
          <p:cNvSpPr/>
          <p:nvPr/>
        </p:nvSpPr>
        <p:spPr>
          <a:xfrm>
            <a:off x="3071663" y="4273500"/>
            <a:ext cx="1080120"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Calibri"/>
                <a:ea typeface="+mn-ea"/>
                <a:cs typeface="+mn-cs"/>
                <a:sym typeface="Calibri"/>
              </a:rPr>
              <a:t>8 </a:t>
            </a:r>
            <a:r>
              <a:rPr kumimoji="0" lang="fr-CA" sz="1800" b="0" i="0" u="none" strike="noStrike" kern="1200" cap="none" spc="0" normalizeH="0" baseline="0" noProof="0" dirty="0" err="1">
                <a:ln>
                  <a:noFill/>
                </a:ln>
                <a:solidFill>
                  <a:prstClr val="white"/>
                </a:solidFill>
                <a:effectLst/>
                <a:uLnTx/>
                <a:uFillTx/>
                <a:latin typeface="Calibri"/>
                <a:ea typeface="+mn-ea"/>
                <a:cs typeface="+mn-cs"/>
                <a:sym typeface="Calibri"/>
              </a:rPr>
              <a:t>sem</a:t>
            </a:r>
            <a:endParaRPr kumimoji="0" lang="fr-CA" sz="1800" b="0"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7" name="Organigramme : Processus 6"/>
          <p:cNvSpPr/>
          <p:nvPr/>
        </p:nvSpPr>
        <p:spPr>
          <a:xfrm rot="5400000">
            <a:off x="1645830" y="4638810"/>
            <a:ext cx="1771545" cy="648072"/>
          </a:xfrm>
          <a:prstGeom prst="flowChartProcess">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err="1">
                <a:ln>
                  <a:noFill/>
                </a:ln>
                <a:solidFill>
                  <a:prstClr val="white"/>
                </a:solidFill>
                <a:effectLst/>
                <a:uLnTx/>
                <a:uFillTx/>
                <a:latin typeface="Calibri"/>
                <a:ea typeface="+mn-ea"/>
                <a:cs typeface="+mn-cs"/>
                <a:sym typeface="Calibri"/>
              </a:rPr>
              <a:t>Prevnar</a:t>
            </a:r>
            <a:endParaRPr kumimoji="0" lang="fr-CA" sz="1800" b="0"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8" name="Organigramme : Processus 7"/>
          <p:cNvSpPr/>
          <p:nvPr/>
        </p:nvSpPr>
        <p:spPr>
          <a:xfrm rot="5400000">
            <a:off x="3806072" y="4638809"/>
            <a:ext cx="1771545" cy="648072"/>
          </a:xfrm>
          <a:prstGeom prst="flowChart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err="1">
                <a:ln>
                  <a:noFill/>
                </a:ln>
                <a:solidFill>
                  <a:prstClr val="white"/>
                </a:solidFill>
                <a:effectLst/>
                <a:uLnTx/>
                <a:uFillTx/>
                <a:latin typeface="Calibri"/>
                <a:ea typeface="+mn-ea"/>
                <a:cs typeface="+mn-cs"/>
                <a:sym typeface="Calibri"/>
              </a:rPr>
              <a:t>Pneumovax</a:t>
            </a:r>
            <a:endParaRPr kumimoji="0" lang="fr-CA" sz="1800" b="0"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9" name="Flèche droite 8"/>
          <p:cNvSpPr/>
          <p:nvPr/>
        </p:nvSpPr>
        <p:spPr>
          <a:xfrm>
            <a:off x="5249199" y="4273500"/>
            <a:ext cx="1080120"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Calibri"/>
                <a:ea typeface="+mn-ea"/>
                <a:cs typeface="+mn-cs"/>
                <a:sym typeface="Calibri"/>
              </a:rPr>
              <a:t>5 ans</a:t>
            </a:r>
          </a:p>
        </p:txBody>
      </p:sp>
      <p:sp>
        <p:nvSpPr>
          <p:cNvPr id="10" name="Organigramme : Processus 9"/>
          <p:cNvSpPr/>
          <p:nvPr/>
        </p:nvSpPr>
        <p:spPr>
          <a:xfrm rot="5400000">
            <a:off x="5955555" y="4640082"/>
            <a:ext cx="1771545" cy="648072"/>
          </a:xfrm>
          <a:prstGeom prst="flowChart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err="1">
                <a:ln>
                  <a:noFill/>
                </a:ln>
                <a:solidFill>
                  <a:prstClr val="white"/>
                </a:solidFill>
                <a:effectLst/>
                <a:uLnTx/>
                <a:uFillTx/>
                <a:latin typeface="Calibri"/>
                <a:ea typeface="+mn-ea"/>
                <a:cs typeface="+mn-cs"/>
                <a:sym typeface="Calibri"/>
              </a:rPr>
              <a:t>Pneumovax</a:t>
            </a:r>
            <a:endParaRPr kumimoji="0" lang="fr-CA" sz="1800" b="0"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11" name="Flèche droite 10"/>
          <p:cNvSpPr/>
          <p:nvPr/>
        </p:nvSpPr>
        <p:spPr>
          <a:xfrm>
            <a:off x="7558124" y="4273500"/>
            <a:ext cx="1706226"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Calibri"/>
                <a:ea typeface="+mn-ea"/>
                <a:cs typeface="+mn-cs"/>
                <a:sym typeface="Calibri"/>
              </a:rPr>
              <a:t>@ 65 ans</a:t>
            </a:r>
          </a:p>
        </p:txBody>
      </p:sp>
      <p:sp>
        <p:nvSpPr>
          <p:cNvPr id="12" name="Organigramme : Processus 11"/>
          <p:cNvSpPr/>
          <p:nvPr/>
        </p:nvSpPr>
        <p:spPr>
          <a:xfrm rot="5400000">
            <a:off x="8833728" y="4638809"/>
            <a:ext cx="1771545" cy="648072"/>
          </a:xfrm>
          <a:prstGeom prst="flowChart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err="1">
                <a:ln>
                  <a:noFill/>
                </a:ln>
                <a:solidFill>
                  <a:prstClr val="white"/>
                </a:solidFill>
                <a:effectLst/>
                <a:uLnTx/>
                <a:uFillTx/>
                <a:latin typeface="Calibri"/>
                <a:ea typeface="+mn-ea"/>
                <a:cs typeface="+mn-cs"/>
                <a:sym typeface="Calibri"/>
              </a:rPr>
              <a:t>Pneumovax</a:t>
            </a:r>
            <a:endParaRPr kumimoji="0" lang="fr-CA" sz="1800" b="0"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14" name="ZoneTexte 13"/>
          <p:cNvSpPr txBox="1"/>
          <p:nvPr/>
        </p:nvSpPr>
        <p:spPr>
          <a:xfrm>
            <a:off x="7968208" y="453061"/>
            <a:ext cx="2520280" cy="369332"/>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a:ea typeface="+mn-ea"/>
                <a:cs typeface="+mn-cs"/>
                <a:sym typeface="Calibri"/>
              </a:rPr>
              <a:t>Gratuit et systématique </a:t>
            </a:r>
          </a:p>
        </p:txBody>
      </p:sp>
      <p:pic>
        <p:nvPicPr>
          <p:cNvPr id="13" name="Image 12">
            <a:extLst>
              <a:ext uri="{FF2B5EF4-FFF2-40B4-BE49-F238E27FC236}">
                <a16:creationId xmlns:a16="http://schemas.microsoft.com/office/drawing/2014/main" id="{9514A12D-4C87-41C6-8BD6-0DE0DBFE3E5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8208" y="6154764"/>
            <a:ext cx="2699792" cy="703237"/>
          </a:xfrm>
          <a:prstGeom prst="rect">
            <a:avLst/>
          </a:prstGeom>
          <a:noFill/>
          <a:ln>
            <a:noFill/>
          </a:ln>
        </p:spPr>
      </p:pic>
      <p:cxnSp>
        <p:nvCxnSpPr>
          <p:cNvPr id="5" name="Connecteur droit avec flèche 4">
            <a:extLst>
              <a:ext uri="{FF2B5EF4-FFF2-40B4-BE49-F238E27FC236}">
                <a16:creationId xmlns:a16="http://schemas.microsoft.com/office/drawing/2014/main" id="{ED498C7D-0C4D-8A4F-87E4-FE60B623B59B}"/>
              </a:ext>
            </a:extLst>
          </p:cNvPr>
          <p:cNvCxnSpPr>
            <a:cxnSpLocks/>
          </p:cNvCxnSpPr>
          <p:nvPr/>
        </p:nvCxnSpPr>
        <p:spPr>
          <a:xfrm>
            <a:off x="7338833" y="5649836"/>
            <a:ext cx="1889515" cy="0"/>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F42FA5B7-6D78-FF40-8A9D-1D833928F61B}"/>
              </a:ext>
            </a:extLst>
          </p:cNvPr>
          <p:cNvSpPr txBox="1"/>
          <p:nvPr/>
        </p:nvSpPr>
        <p:spPr>
          <a:xfrm>
            <a:off x="7527241" y="5715417"/>
            <a:ext cx="1632178"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FF0000"/>
                </a:solidFill>
                <a:effectLst/>
                <a:uLnTx/>
                <a:uFillTx/>
                <a:latin typeface="Calibri"/>
                <a:ea typeface="+mn-ea"/>
                <a:cs typeface="+mn-cs"/>
                <a:sym typeface="Calibri"/>
              </a:rPr>
              <a:t>5 ans minimum</a:t>
            </a:r>
          </a:p>
        </p:txBody>
      </p:sp>
    </p:spTree>
    <p:extLst>
      <p:ext uri="{BB962C8B-B14F-4D97-AF65-F5344CB8AC3E}">
        <p14:creationId xmlns:p14="http://schemas.microsoft.com/office/powerpoint/2010/main" val="595260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Autres:</a:t>
            </a:r>
          </a:p>
        </p:txBody>
      </p:sp>
      <p:sp>
        <p:nvSpPr>
          <p:cNvPr id="5" name="Espace réservé du contenu 4"/>
          <p:cNvSpPr>
            <a:spLocks noGrp="1"/>
          </p:cNvSpPr>
          <p:nvPr>
            <p:ph idx="1"/>
          </p:nvPr>
        </p:nvSpPr>
        <p:spPr/>
        <p:txBody>
          <a:bodyPr/>
          <a:lstStyle/>
          <a:p>
            <a:r>
              <a:rPr lang="fr-CA" dirty="0"/>
              <a:t>Rappel D2 T5 lors d’événements à risque et à 50 ans si non reçu dans les derniers 10 ans</a:t>
            </a:r>
          </a:p>
          <a:p>
            <a:r>
              <a:rPr lang="fr-CA" dirty="0"/>
              <a:t>Influenza à chaque année</a:t>
            </a:r>
          </a:p>
          <a:p>
            <a:r>
              <a:rPr lang="fr-CA" dirty="0"/>
              <a:t>Considérer: vaccin contre les Infections invasives à Haemophilus influenzae de type b:</a:t>
            </a:r>
          </a:p>
          <a:p>
            <a:pPr marL="0" indent="0">
              <a:buNone/>
            </a:pPr>
            <a:r>
              <a:rPr lang="fr-CA" dirty="0"/>
              <a:t> </a:t>
            </a:r>
          </a:p>
          <a:p>
            <a:endParaRPr lang="fr-CA" dirty="0"/>
          </a:p>
        </p:txBody>
      </p:sp>
      <p:pic>
        <p:nvPicPr>
          <p:cNvPr id="4" name="Image 3">
            <a:extLst>
              <a:ext uri="{FF2B5EF4-FFF2-40B4-BE49-F238E27FC236}">
                <a16:creationId xmlns:a16="http://schemas.microsoft.com/office/drawing/2014/main" id="{81A982CF-3C29-46DF-BFE3-829DB33C214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8208" y="6154764"/>
            <a:ext cx="2699792" cy="703237"/>
          </a:xfrm>
          <a:prstGeom prst="rect">
            <a:avLst/>
          </a:prstGeom>
          <a:noFill/>
          <a:ln>
            <a:noFill/>
          </a:ln>
        </p:spPr>
      </p:pic>
    </p:spTree>
    <p:extLst>
      <p:ext uri="{BB962C8B-B14F-4D97-AF65-F5344CB8AC3E}">
        <p14:creationId xmlns:p14="http://schemas.microsoft.com/office/powerpoint/2010/main" val="456111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EFDEF6-DE71-AC43-9313-F2648666834C}"/>
              </a:ext>
            </a:extLst>
          </p:cNvPr>
          <p:cNvSpPr>
            <a:spLocks noGrp="1"/>
          </p:cNvSpPr>
          <p:nvPr>
            <p:ph type="title"/>
          </p:nvPr>
        </p:nvSpPr>
        <p:spPr/>
        <p:txBody>
          <a:bodyPr/>
          <a:lstStyle/>
          <a:p>
            <a:r>
              <a:rPr lang="fr-FR" dirty="0"/>
              <a:t>Haemophilus influenzae</a:t>
            </a:r>
          </a:p>
        </p:txBody>
      </p:sp>
      <p:sp>
        <p:nvSpPr>
          <p:cNvPr id="3" name="Espace réservé du contenu 2">
            <a:extLst>
              <a:ext uri="{FF2B5EF4-FFF2-40B4-BE49-F238E27FC236}">
                <a16:creationId xmlns:a16="http://schemas.microsoft.com/office/drawing/2014/main" id="{10C59D98-38E4-6E48-A7BE-04151B1E36CD}"/>
              </a:ext>
            </a:extLst>
          </p:cNvPr>
          <p:cNvSpPr>
            <a:spLocks noGrp="1"/>
          </p:cNvSpPr>
          <p:nvPr>
            <p:ph idx="1"/>
          </p:nvPr>
        </p:nvSpPr>
        <p:spPr/>
        <p:txBody>
          <a:bodyPr>
            <a:normAutofit/>
          </a:bodyPr>
          <a:lstStyle/>
          <a:p>
            <a:r>
              <a:rPr lang="fr-FR" sz="3200" dirty="0"/>
              <a:t>1 dose gratuite chez les PVVIH</a:t>
            </a:r>
          </a:p>
          <a:p>
            <a:pPr lvl="1"/>
            <a:r>
              <a:rPr lang="fr-CA" sz="2800" dirty="0"/>
              <a:t>Administrer le vaccin le plus rapidement possible après sa reconstitution</a:t>
            </a:r>
          </a:p>
          <a:p>
            <a:r>
              <a:rPr lang="fr-CA" sz="3200" dirty="0"/>
              <a:t>Administrer le contenu du format </a:t>
            </a:r>
            <a:r>
              <a:rPr lang="fr-CA" sz="3200" dirty="0" err="1"/>
              <a:t>unidose</a:t>
            </a:r>
            <a:r>
              <a:rPr lang="fr-CA" sz="3200" dirty="0"/>
              <a:t> par voie IM </a:t>
            </a:r>
          </a:p>
          <a:p>
            <a:pPr lvl="1"/>
            <a:r>
              <a:rPr lang="fr-CA" sz="2800" dirty="0"/>
              <a:t>Noms: </a:t>
            </a:r>
            <a:r>
              <a:rPr lang="fr-CA" sz="2800" dirty="0" err="1"/>
              <a:t>Act</a:t>
            </a:r>
            <a:r>
              <a:rPr lang="fr-CA" sz="2800" dirty="0"/>
              <a:t>‑HIB (Sanofi Pasteur) ou </a:t>
            </a:r>
            <a:r>
              <a:rPr lang="fr-CA" sz="2800" dirty="0" err="1"/>
              <a:t>Hiberix</a:t>
            </a:r>
            <a:r>
              <a:rPr lang="fr-CA" sz="2800" dirty="0"/>
              <a:t> (GSK).</a:t>
            </a:r>
          </a:p>
        </p:txBody>
      </p:sp>
    </p:spTree>
    <p:extLst>
      <p:ext uri="{BB962C8B-B14F-4D97-AF65-F5344CB8AC3E}">
        <p14:creationId xmlns:p14="http://schemas.microsoft.com/office/powerpoint/2010/main" val="4215555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4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useBgFill="1">
        <p:nvSpPr>
          <p:cNvPr id="62" name="Rectangle 4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63" name="Rectangle 5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64" name="Rectangle 5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65" name="Rectangle 5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66" name="Freeform: Shape 5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60" name="Rectangle 5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B2509BDD-A599-6E40-A10B-8EB766F1C123}"/>
              </a:ext>
            </a:extLst>
          </p:cNvPr>
          <p:cNvSpPr>
            <a:spLocks noGrp="1"/>
          </p:cNvSpPr>
          <p:nvPr>
            <p:ph type="title"/>
          </p:nvPr>
        </p:nvSpPr>
        <p:spPr>
          <a:xfrm>
            <a:off x="466722" y="586855"/>
            <a:ext cx="3201366" cy="3387497"/>
          </a:xfrm>
        </p:spPr>
        <p:txBody>
          <a:bodyPr anchor="b">
            <a:normAutofit/>
          </a:bodyPr>
          <a:lstStyle/>
          <a:p>
            <a:pPr algn="r"/>
            <a:r>
              <a:rPr lang="fr-FR" sz="4000">
                <a:solidFill>
                  <a:srgbClr val="FFFFFF"/>
                </a:solidFill>
              </a:rPr>
              <a:t>Divulgation</a:t>
            </a:r>
          </a:p>
        </p:txBody>
      </p:sp>
      <p:sp>
        <p:nvSpPr>
          <p:cNvPr id="3" name="Espace réservé du contenu 2">
            <a:extLst>
              <a:ext uri="{FF2B5EF4-FFF2-40B4-BE49-F238E27FC236}">
                <a16:creationId xmlns:a16="http://schemas.microsoft.com/office/drawing/2014/main" id="{93159629-91DD-8442-ABD0-64A6AC0E9662}"/>
              </a:ext>
            </a:extLst>
          </p:cNvPr>
          <p:cNvSpPr>
            <a:spLocks noGrp="1"/>
          </p:cNvSpPr>
          <p:nvPr>
            <p:ph idx="1"/>
          </p:nvPr>
        </p:nvSpPr>
        <p:spPr>
          <a:xfrm>
            <a:off x="4810259" y="649480"/>
            <a:ext cx="6555347" cy="5546047"/>
          </a:xfrm>
        </p:spPr>
        <p:txBody>
          <a:bodyPr anchor="ctr">
            <a:normAutofit/>
          </a:bodyPr>
          <a:lstStyle/>
          <a:p>
            <a:pPr lvl="0"/>
            <a:r>
              <a:rPr lang="fr-CA" sz="2000"/>
              <a:t>Je suis fréquemment invitée en tant que conférencière et membre de comités aviseurs pour les compagnies suivantes : Abbott Virology; Bayer; Boerhinger; Bristol-Myers Squibb; Crucell (Janssen); Gilead; Glaxo-Smithkline, divisions Vaccins et VIH (Viiv); Hoffman Laroche; Merck, division vaccin; Novartis; PaxVax (Emergent), Pfizer, division vaccins; Roche; Sanofi Aventis, division vaccin, Valneva.</a:t>
            </a:r>
          </a:p>
          <a:p>
            <a:pPr lvl="0"/>
            <a:r>
              <a:rPr lang="fr-CA" sz="2000"/>
              <a:t>Je participe à plusieurs essais cliniques en lien avec le VIH, les vaccins et la santé des voyageurs.</a:t>
            </a:r>
          </a:p>
          <a:p>
            <a:pPr lvl="0"/>
            <a:r>
              <a:rPr lang="fr-CA" sz="2000"/>
              <a:t>J’ai été la représentante nationale du Québec pour le Collège des médecins de famille du Canada pour l’implantation de MainPro+ .</a:t>
            </a:r>
          </a:p>
          <a:p>
            <a:pPr lvl="0"/>
            <a:r>
              <a:rPr lang="fr-CA" sz="2000"/>
              <a:t>J’ai représenté le CQMF au Comité d’immunisations du Québec jusqu’en avril 2014 et j’ai collaboré à la rédaction du document «</a:t>
            </a:r>
            <a:r>
              <a:rPr lang="fr-CA" sz="2000" i="1"/>
              <a:t>International Travel and Health</a:t>
            </a:r>
            <a:r>
              <a:rPr lang="fr-CA" sz="2000"/>
              <a:t>», Organisation mondiale de la santé.</a:t>
            </a:r>
            <a:endParaRPr lang="fr-CA" sz="2000" dirty="0"/>
          </a:p>
        </p:txBody>
      </p:sp>
    </p:spTree>
    <p:extLst>
      <p:ext uri="{BB962C8B-B14F-4D97-AF65-F5344CB8AC3E}">
        <p14:creationId xmlns:p14="http://schemas.microsoft.com/office/powerpoint/2010/main" val="3008741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Rangée de flacons">
            <a:extLst>
              <a:ext uri="{FF2B5EF4-FFF2-40B4-BE49-F238E27FC236}">
                <a16:creationId xmlns:a16="http://schemas.microsoft.com/office/drawing/2014/main" id="{F260BDF1-DE0E-4358-DB0D-14A46D9C6CC1}"/>
              </a:ext>
            </a:extLst>
          </p:cNvPr>
          <p:cNvPicPr>
            <a:picLocks noChangeAspect="1"/>
          </p:cNvPicPr>
          <p:nvPr/>
        </p:nvPicPr>
        <p:blipFill rotWithShape="1">
          <a:blip r:embed="rId2"/>
          <a:srcRect l="19647" r="1136"/>
          <a:stretch/>
        </p:blipFill>
        <p:spPr>
          <a:xfrm>
            <a:off x="4038599" y="10"/>
            <a:ext cx="8160026" cy="6875809"/>
          </a:xfrm>
          <a:prstGeom prst="rect">
            <a:avLst/>
          </a:prstGeom>
        </p:spPr>
      </p:pic>
      <p:sp>
        <p:nvSpPr>
          <p:cNvPr id="14" name="Freeform: Shape 1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EC5C0888-D142-0C4F-89A0-36BFE0F8EFD6}"/>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Vaccins contre-indiqués ou demandant certaines précautions</a:t>
            </a:r>
          </a:p>
        </p:txBody>
      </p:sp>
    </p:spTree>
    <p:extLst>
      <p:ext uri="{BB962C8B-B14F-4D97-AF65-F5344CB8AC3E}">
        <p14:creationId xmlns:p14="http://schemas.microsoft.com/office/powerpoint/2010/main" val="236844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08ACDA6-40AF-A741-8E50-2FCA228758DF}"/>
              </a:ext>
            </a:extLst>
          </p:cNvPr>
          <p:cNvPicPr>
            <a:picLocks noChangeAspect="1"/>
          </p:cNvPicPr>
          <p:nvPr/>
        </p:nvPicPr>
        <p:blipFill>
          <a:blip r:embed="rId2"/>
          <a:stretch>
            <a:fillRect/>
          </a:stretch>
        </p:blipFill>
        <p:spPr>
          <a:xfrm>
            <a:off x="1147909" y="0"/>
            <a:ext cx="9683224" cy="6179638"/>
          </a:xfrm>
          <a:prstGeom prst="rect">
            <a:avLst/>
          </a:prstGeom>
        </p:spPr>
      </p:pic>
      <p:sp>
        <p:nvSpPr>
          <p:cNvPr id="4" name="Rectangle 3">
            <a:extLst>
              <a:ext uri="{FF2B5EF4-FFF2-40B4-BE49-F238E27FC236}">
                <a16:creationId xmlns:a16="http://schemas.microsoft.com/office/drawing/2014/main" id="{6834C06C-B1F5-4849-984E-F2CB95BBCF74}"/>
              </a:ext>
            </a:extLst>
          </p:cNvPr>
          <p:cNvSpPr/>
          <p:nvPr/>
        </p:nvSpPr>
        <p:spPr>
          <a:xfrm>
            <a:off x="6096000" y="6119336"/>
            <a:ext cx="6096000" cy="738664"/>
          </a:xfrm>
          <a:prstGeom prst="rect">
            <a:avLst/>
          </a:prstGeom>
        </p:spPr>
        <p:txBody>
          <a:bodyP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latin typeface="Calibri"/>
                <a:cs typeface="Calibri"/>
                <a:sym typeface="Calibri"/>
              </a:rPr>
              <a:t>Le médecin du Québec</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latin typeface="Calibri"/>
                <a:cs typeface="Calibri"/>
                <a:sym typeface="Calibri"/>
              </a:rPr>
              <a:t>Les examens préventifs spécifiques aux personnes infectées par le VIH</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000000"/>
                </a:solidFill>
                <a:effectLst/>
                <a:uLnTx/>
                <a:uFillTx/>
                <a:latin typeface="Calibri"/>
                <a:cs typeface="Calibri"/>
                <a:sym typeface="Calibri"/>
              </a:rPr>
              <a:t>Dominique Tessier et Jean-Guy Baril</a:t>
            </a:r>
            <a:r>
              <a:rPr kumimoji="0" lang="fr-CA" sz="1400" b="0" i="0" u="none" strike="noStrike" kern="0" cap="none" spc="0" normalizeH="0" baseline="0" noProof="0" dirty="0">
                <a:ln>
                  <a:noFill/>
                </a:ln>
                <a:solidFill>
                  <a:srgbClr val="000000"/>
                </a:solidFill>
                <a:effectLst/>
                <a:uLnTx/>
                <a:uFillTx/>
                <a:latin typeface="Calibri"/>
                <a:cs typeface="Calibri"/>
                <a:sym typeface="Calibri"/>
              </a:rPr>
              <a:t>  |  2019-08-29</a:t>
            </a:r>
          </a:p>
        </p:txBody>
      </p:sp>
    </p:spTree>
    <p:extLst>
      <p:ext uri="{BB962C8B-B14F-4D97-AF65-F5344CB8AC3E}">
        <p14:creationId xmlns:p14="http://schemas.microsoft.com/office/powerpoint/2010/main" val="105286268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C21301-0C37-9D42-95A4-D2863BC43F56}"/>
              </a:ext>
            </a:extLst>
          </p:cNvPr>
          <p:cNvSpPr>
            <a:spLocks noGrp="1"/>
          </p:cNvSpPr>
          <p:nvPr>
            <p:ph type="title"/>
          </p:nvPr>
        </p:nvSpPr>
        <p:spPr/>
        <p:txBody>
          <a:bodyPr/>
          <a:lstStyle/>
          <a:p>
            <a:r>
              <a:rPr lang="fr-FR" dirty="0"/>
              <a:t>Rougeole-rubéole-oreillons (</a:t>
            </a:r>
            <a:r>
              <a:rPr lang="fr-FR" dirty="0">
                <a:solidFill>
                  <a:srgbClr val="FF0000"/>
                </a:solidFill>
              </a:rPr>
              <a:t>Vaccin vivant</a:t>
            </a:r>
            <a:r>
              <a:rPr lang="fr-FR" dirty="0"/>
              <a:t>)</a:t>
            </a:r>
          </a:p>
        </p:txBody>
      </p:sp>
      <p:sp>
        <p:nvSpPr>
          <p:cNvPr id="3" name="Espace réservé du contenu 2">
            <a:extLst>
              <a:ext uri="{FF2B5EF4-FFF2-40B4-BE49-F238E27FC236}">
                <a16:creationId xmlns:a16="http://schemas.microsoft.com/office/drawing/2014/main" id="{E8DD83FC-D2F7-3641-BBB1-71A5EBB2360E}"/>
              </a:ext>
            </a:extLst>
          </p:cNvPr>
          <p:cNvSpPr>
            <a:spLocks noGrp="1"/>
          </p:cNvSpPr>
          <p:nvPr>
            <p:ph idx="1"/>
          </p:nvPr>
        </p:nvSpPr>
        <p:spPr/>
        <p:txBody>
          <a:bodyPr/>
          <a:lstStyle/>
          <a:p>
            <a:pPr marL="0" indent="0">
              <a:buNone/>
            </a:pPr>
            <a:r>
              <a:rPr lang="fr-FR" dirty="0"/>
              <a:t>Vacciner seulement si le nombre de </a:t>
            </a:r>
            <a:r>
              <a:rPr lang="fr-FR" b="1" dirty="0">
                <a:solidFill>
                  <a:srgbClr val="FF0000"/>
                </a:solidFill>
              </a:rPr>
              <a:t>CD4 est ≥ 200/µl</a:t>
            </a:r>
          </a:p>
          <a:p>
            <a:pPr marL="0" lvl="0" indent="0">
              <a:buNone/>
            </a:pPr>
            <a:endParaRPr lang="fr-CA" dirty="0">
              <a:solidFill>
                <a:prstClr val="black"/>
              </a:solidFill>
            </a:endParaRPr>
          </a:p>
          <a:p>
            <a:pPr marL="0" lvl="0" indent="0">
              <a:buNone/>
            </a:pPr>
            <a:r>
              <a:rPr lang="fr-CA" dirty="0">
                <a:solidFill>
                  <a:prstClr val="black"/>
                </a:solidFill>
              </a:rPr>
              <a:t>Aucun vaccin requis si</a:t>
            </a:r>
          </a:p>
          <a:p>
            <a:pPr lvl="1"/>
            <a:r>
              <a:rPr lang="fr-CA" dirty="0">
                <a:solidFill>
                  <a:prstClr val="black"/>
                </a:solidFill>
              </a:rPr>
              <a:t>Personnes nées </a:t>
            </a:r>
            <a:r>
              <a:rPr lang="fr-CA" b="1" dirty="0">
                <a:solidFill>
                  <a:prstClr val="black"/>
                </a:solidFill>
              </a:rPr>
              <a:t>avant 1970</a:t>
            </a:r>
            <a:r>
              <a:rPr lang="fr-CA" dirty="0">
                <a:solidFill>
                  <a:prstClr val="black"/>
                </a:solidFill>
              </a:rPr>
              <a:t>, même si jamais vacciné ou pas de souvenir de maladie</a:t>
            </a:r>
          </a:p>
          <a:p>
            <a:pPr lvl="1"/>
            <a:r>
              <a:rPr lang="fr-CA" dirty="0">
                <a:solidFill>
                  <a:prstClr val="black"/>
                </a:solidFill>
              </a:rPr>
              <a:t>Personnes nées </a:t>
            </a:r>
            <a:r>
              <a:rPr lang="fr-CA" b="1" dirty="0">
                <a:solidFill>
                  <a:prstClr val="black"/>
                </a:solidFill>
              </a:rPr>
              <a:t>entre 1970 et 1979 :</a:t>
            </a:r>
            <a:r>
              <a:rPr lang="fr-CA" dirty="0">
                <a:solidFill>
                  <a:prstClr val="black"/>
                </a:solidFill>
              </a:rPr>
              <a:t> si 1 dose de vaccin reçu (rares exceptions, voir plus haut)</a:t>
            </a:r>
          </a:p>
          <a:p>
            <a:pPr lvl="1"/>
            <a:r>
              <a:rPr lang="fr-CA" dirty="0">
                <a:solidFill>
                  <a:prstClr val="black"/>
                </a:solidFill>
              </a:rPr>
              <a:t>Personnes nées </a:t>
            </a:r>
            <a:r>
              <a:rPr lang="fr-CA" b="1" dirty="0">
                <a:solidFill>
                  <a:prstClr val="black"/>
                </a:solidFill>
              </a:rPr>
              <a:t>depuis 1980</a:t>
            </a:r>
            <a:r>
              <a:rPr lang="fr-CA" dirty="0">
                <a:solidFill>
                  <a:prstClr val="black"/>
                </a:solidFill>
              </a:rPr>
              <a:t> : si 2 doses reçues après l’âge de 12 mois</a:t>
            </a:r>
            <a:endParaRPr lang="fr-CA" dirty="0"/>
          </a:p>
        </p:txBody>
      </p:sp>
    </p:spTree>
    <p:extLst>
      <p:ext uri="{BB962C8B-B14F-4D97-AF65-F5344CB8AC3E}">
        <p14:creationId xmlns:p14="http://schemas.microsoft.com/office/powerpoint/2010/main" val="2983457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VPH</a:t>
            </a:r>
            <a:endParaRPr lang="fr-CA" dirty="0"/>
          </a:p>
        </p:txBody>
      </p:sp>
      <p:sp>
        <p:nvSpPr>
          <p:cNvPr id="3" name="Espace réservé du contenu 2"/>
          <p:cNvSpPr>
            <a:spLocks noGrp="1"/>
          </p:cNvSpPr>
          <p:nvPr>
            <p:ph idx="1"/>
          </p:nvPr>
        </p:nvSpPr>
        <p:spPr/>
        <p:txBody>
          <a:bodyPr>
            <a:normAutofit/>
          </a:bodyPr>
          <a:lstStyle/>
          <a:p>
            <a:r>
              <a:rPr lang="fr-FR" dirty="0"/>
              <a:t>La vaccination est gratuite pour: </a:t>
            </a:r>
            <a:endParaRPr lang="fr-CA" dirty="0"/>
          </a:p>
          <a:p>
            <a:pPr lvl="1"/>
            <a:r>
              <a:rPr lang="fr-CA" dirty="0"/>
              <a:t>Femmes et hommes de 9 à 26 ans</a:t>
            </a:r>
            <a:r>
              <a:rPr lang="x-none" dirty="0"/>
              <a:t> </a:t>
            </a:r>
            <a:r>
              <a:rPr lang="fr-CA" dirty="0"/>
              <a:t>infectés par le VIH. </a:t>
            </a:r>
          </a:p>
          <a:p>
            <a:pPr lvl="1"/>
            <a:r>
              <a:rPr lang="fr-CA" dirty="0"/>
              <a:t>HARSAH âgés de 26 ans et moins </a:t>
            </a:r>
          </a:p>
          <a:p>
            <a:pPr marL="457200" lvl="1" indent="0">
              <a:buNone/>
            </a:pPr>
            <a:endParaRPr lang="fr-CA" dirty="0"/>
          </a:p>
          <a:p>
            <a:endParaRPr lang="fr-CA" dirty="0"/>
          </a:p>
        </p:txBody>
      </p:sp>
      <p:pic>
        <p:nvPicPr>
          <p:cNvPr id="4" name="Image 3">
            <a:extLst>
              <a:ext uri="{FF2B5EF4-FFF2-40B4-BE49-F238E27FC236}">
                <a16:creationId xmlns:a16="http://schemas.microsoft.com/office/drawing/2014/main" id="{CBCE381B-BA80-41A9-A3DE-6D91A8BDD3E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8208" y="6154764"/>
            <a:ext cx="2699792" cy="703237"/>
          </a:xfrm>
          <a:prstGeom prst="rect">
            <a:avLst/>
          </a:prstGeom>
          <a:noFill/>
          <a:ln>
            <a:noFill/>
          </a:ln>
        </p:spPr>
      </p:pic>
    </p:spTree>
    <p:extLst>
      <p:ext uri="{BB962C8B-B14F-4D97-AF65-F5344CB8AC3E}">
        <p14:creationId xmlns:p14="http://schemas.microsoft.com/office/powerpoint/2010/main" val="933082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953E3495-0259-224F-AE97-2123EA81373C}"/>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4600" kern="1200" dirty="0">
                <a:solidFill>
                  <a:schemeClr val="tx1"/>
                </a:solidFill>
                <a:latin typeface="+mj-lt"/>
                <a:ea typeface="+mj-ea"/>
                <a:cs typeface="+mj-cs"/>
              </a:rPr>
              <a:t>On </a:t>
            </a:r>
            <a:r>
              <a:rPr lang="en-US" sz="4600" kern="1200" dirty="0" err="1">
                <a:solidFill>
                  <a:schemeClr val="tx1"/>
                </a:solidFill>
                <a:latin typeface="+mj-lt"/>
                <a:ea typeface="+mj-ea"/>
                <a:cs typeface="+mj-cs"/>
              </a:rPr>
              <a:t>estime</a:t>
            </a:r>
            <a:r>
              <a:rPr lang="en-US" sz="4600" kern="1200" dirty="0">
                <a:solidFill>
                  <a:schemeClr val="tx1"/>
                </a:solidFill>
                <a:latin typeface="+mj-lt"/>
                <a:ea typeface="+mj-ea"/>
                <a:cs typeface="+mj-cs"/>
              </a:rPr>
              <a:t> que plus de 75 % des Canadiens et des </a:t>
            </a:r>
            <a:r>
              <a:rPr lang="en-US" sz="4600" kern="1200" dirty="0" err="1">
                <a:solidFill>
                  <a:schemeClr val="tx1"/>
                </a:solidFill>
                <a:latin typeface="+mj-lt"/>
                <a:ea typeface="+mj-ea"/>
                <a:cs typeface="+mj-cs"/>
              </a:rPr>
              <a:t>Canadiennes</a:t>
            </a:r>
            <a:r>
              <a:rPr lang="en-US" sz="4600" kern="1200" dirty="0">
                <a:solidFill>
                  <a:schemeClr val="tx1"/>
                </a:solidFill>
                <a:latin typeface="+mj-lt"/>
                <a:ea typeface="+mj-ea"/>
                <a:cs typeface="+mj-cs"/>
              </a:rPr>
              <a:t> </a:t>
            </a:r>
            <a:r>
              <a:rPr lang="en-US" sz="4600" kern="1200" dirty="0" err="1">
                <a:solidFill>
                  <a:schemeClr val="tx1"/>
                </a:solidFill>
                <a:latin typeface="+mj-lt"/>
                <a:ea typeface="+mj-ea"/>
                <a:cs typeface="+mj-cs"/>
              </a:rPr>
              <a:t>ayant</a:t>
            </a:r>
            <a:r>
              <a:rPr lang="en-US" sz="4600" kern="1200" dirty="0">
                <a:solidFill>
                  <a:schemeClr val="tx1"/>
                </a:solidFill>
                <a:latin typeface="+mj-lt"/>
                <a:ea typeface="+mj-ea"/>
                <a:cs typeface="+mj-cs"/>
              </a:rPr>
              <a:t> </a:t>
            </a:r>
            <a:r>
              <a:rPr lang="en-US" sz="4600" kern="1200" dirty="0" err="1">
                <a:solidFill>
                  <a:schemeClr val="tx1"/>
                </a:solidFill>
                <a:latin typeface="+mj-lt"/>
                <a:ea typeface="+mj-ea"/>
                <a:cs typeface="+mj-cs"/>
              </a:rPr>
              <a:t>une</a:t>
            </a:r>
            <a:r>
              <a:rPr lang="en-US" sz="4600" kern="1200" dirty="0">
                <a:solidFill>
                  <a:schemeClr val="tx1"/>
                </a:solidFill>
                <a:latin typeface="+mj-lt"/>
                <a:ea typeface="+mj-ea"/>
                <a:cs typeface="+mj-cs"/>
              </a:rPr>
              <a:t> vie </a:t>
            </a:r>
            <a:r>
              <a:rPr lang="en-US" sz="4600" kern="1200" dirty="0" err="1">
                <a:solidFill>
                  <a:schemeClr val="tx1"/>
                </a:solidFill>
                <a:latin typeface="+mj-lt"/>
                <a:ea typeface="+mj-ea"/>
                <a:cs typeface="+mj-cs"/>
              </a:rPr>
              <a:t>sexuelle</a:t>
            </a:r>
            <a:r>
              <a:rPr lang="en-US" sz="4600" kern="1200" dirty="0">
                <a:solidFill>
                  <a:schemeClr val="tx1"/>
                </a:solidFill>
                <a:latin typeface="+mj-lt"/>
                <a:ea typeface="+mj-ea"/>
                <a:cs typeface="+mj-cs"/>
              </a:rPr>
              <a:t> active </a:t>
            </a:r>
            <a:r>
              <a:rPr lang="en-US" sz="4600" kern="1200" dirty="0" err="1">
                <a:solidFill>
                  <a:schemeClr val="tx1"/>
                </a:solidFill>
                <a:latin typeface="+mj-lt"/>
                <a:ea typeface="+mj-ea"/>
                <a:cs typeface="+mj-cs"/>
              </a:rPr>
              <a:t>contracteront</a:t>
            </a:r>
            <a:r>
              <a:rPr lang="en-US" sz="4600" kern="1200" dirty="0">
                <a:solidFill>
                  <a:schemeClr val="tx1"/>
                </a:solidFill>
                <a:latin typeface="+mj-lt"/>
                <a:ea typeface="+mj-ea"/>
                <a:cs typeface="+mj-cs"/>
              </a:rPr>
              <a:t> </a:t>
            </a:r>
            <a:r>
              <a:rPr lang="en-US" sz="4600" kern="1200" dirty="0" err="1">
                <a:solidFill>
                  <a:schemeClr val="tx1"/>
                </a:solidFill>
                <a:latin typeface="+mj-lt"/>
                <a:ea typeface="+mj-ea"/>
                <a:cs typeface="+mj-cs"/>
              </a:rPr>
              <a:t>une</a:t>
            </a:r>
            <a:r>
              <a:rPr lang="en-US" sz="4600" kern="1200" dirty="0">
                <a:solidFill>
                  <a:schemeClr val="tx1"/>
                </a:solidFill>
                <a:latin typeface="+mj-lt"/>
                <a:ea typeface="+mj-ea"/>
                <a:cs typeface="+mj-cs"/>
              </a:rPr>
              <a:t> infection au VPH </a:t>
            </a:r>
            <a:r>
              <a:rPr lang="en-US" sz="4600" kern="1200" dirty="0" err="1">
                <a:solidFill>
                  <a:schemeClr val="tx1"/>
                </a:solidFill>
                <a:latin typeface="+mj-lt"/>
                <a:ea typeface="+mj-ea"/>
                <a:cs typeface="+mj-cs"/>
              </a:rPr>
              <a:t>sexuellement</a:t>
            </a:r>
            <a:r>
              <a:rPr lang="en-US" sz="4600" kern="1200" dirty="0">
                <a:solidFill>
                  <a:schemeClr val="tx1"/>
                </a:solidFill>
                <a:latin typeface="+mj-lt"/>
                <a:ea typeface="+mj-ea"/>
                <a:cs typeface="+mj-cs"/>
              </a:rPr>
              <a:t> transmissible </a:t>
            </a:r>
            <a:r>
              <a:rPr lang="en-US" sz="4600" kern="1200" dirty="0" err="1">
                <a:solidFill>
                  <a:schemeClr val="tx1"/>
                </a:solidFill>
                <a:latin typeface="+mj-lt"/>
                <a:ea typeface="+mj-ea"/>
                <a:cs typeface="+mj-cs"/>
              </a:rPr>
              <a:t>à</a:t>
            </a:r>
            <a:r>
              <a:rPr lang="en-US" sz="4600" kern="1200" dirty="0">
                <a:solidFill>
                  <a:schemeClr val="tx1"/>
                </a:solidFill>
                <a:latin typeface="+mj-lt"/>
                <a:ea typeface="+mj-ea"/>
                <a:cs typeface="+mj-cs"/>
              </a:rPr>
              <a:t> un moment </a:t>
            </a:r>
            <a:r>
              <a:rPr lang="en-US" sz="4600" kern="1200" dirty="0" err="1">
                <a:solidFill>
                  <a:schemeClr val="tx1"/>
                </a:solidFill>
                <a:latin typeface="+mj-lt"/>
                <a:ea typeface="+mj-ea"/>
                <a:cs typeface="+mj-cs"/>
              </a:rPr>
              <a:t>donné</a:t>
            </a:r>
            <a:r>
              <a:rPr lang="en-US" sz="4600" kern="1200" dirty="0">
                <a:solidFill>
                  <a:schemeClr val="tx1"/>
                </a:solidFill>
                <a:latin typeface="+mj-lt"/>
                <a:ea typeface="+mj-ea"/>
                <a:cs typeface="+mj-cs"/>
              </a:rPr>
              <a:t> de </a:t>
            </a:r>
            <a:r>
              <a:rPr lang="en-US" sz="4600" kern="1200" dirty="0" err="1">
                <a:solidFill>
                  <a:schemeClr val="tx1"/>
                </a:solidFill>
                <a:latin typeface="+mj-lt"/>
                <a:ea typeface="+mj-ea"/>
                <a:cs typeface="+mj-cs"/>
              </a:rPr>
              <a:t>leur</a:t>
            </a:r>
            <a:r>
              <a:rPr lang="en-US" sz="4600" kern="1200" dirty="0">
                <a:solidFill>
                  <a:schemeClr val="tx1"/>
                </a:solidFill>
                <a:latin typeface="+mj-lt"/>
                <a:ea typeface="+mj-ea"/>
                <a:cs typeface="+mj-cs"/>
              </a:rPr>
              <a:t> vie.</a:t>
            </a:r>
          </a:p>
        </p:txBody>
      </p:sp>
      <p:sp>
        <p:nvSpPr>
          <p:cNvPr id="3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F553763-AB02-4D47-9C2D-B54CAA6569D6}"/>
              </a:ext>
            </a:extLst>
          </p:cNvPr>
          <p:cNvSpPr/>
          <p:nvPr/>
        </p:nvSpPr>
        <p:spPr>
          <a:xfrm>
            <a:off x="5971674" y="6400915"/>
            <a:ext cx="6096000" cy="430887"/>
          </a:xfrm>
          <a:prstGeom prst="rect">
            <a:avLst/>
          </a:prstGeom>
        </p:spPr>
        <p:txBody>
          <a:bodyPr>
            <a:spAutoFit/>
          </a:bodyPr>
          <a:lstStyle/>
          <a:p>
            <a:pPr marL="0" marR="0" lvl="0" indent="0" algn="r" defTabSz="412750" rtl="0" eaLnBrk="1" fontAlgn="auto" latinLnBrk="0" hangingPunct="0">
              <a:lnSpc>
                <a:spcPct val="100000"/>
              </a:lnSpc>
              <a:spcBef>
                <a:spcPts val="0"/>
              </a:spcBef>
              <a:spcAft>
                <a:spcPts val="600"/>
              </a:spcAft>
              <a:buClrTx/>
              <a:buSzTx/>
              <a:buFontTx/>
              <a:buNone/>
              <a:tabLst/>
              <a:defRPr/>
            </a:pPr>
            <a:r>
              <a:rPr kumimoji="0" lang="fr-FR" sz="1050" b="1" i="0" u="none" strike="noStrike" kern="0" cap="none" spc="0" normalizeH="0" baseline="0" noProof="0" dirty="0">
                <a:ln>
                  <a:noFill/>
                </a:ln>
                <a:solidFill>
                  <a:prstClr val="black"/>
                </a:solidFill>
                <a:effectLst/>
                <a:uLnTx/>
                <a:uFillTx/>
                <a:latin typeface="Helvetica Neue"/>
                <a:ea typeface="Helvetica Neue"/>
                <a:cs typeface="Helvetica Neue"/>
                <a:sym typeface="Helvetica Neue"/>
              </a:rPr>
              <a:t>https://</a:t>
            </a:r>
            <a:r>
              <a:rPr kumimoji="0" lang="fr-FR" sz="1050" b="1" i="0" u="none" strike="noStrike" kern="0" cap="none" spc="0" normalizeH="0" baseline="0" noProof="0" dirty="0" err="1">
                <a:ln>
                  <a:noFill/>
                </a:ln>
                <a:solidFill>
                  <a:prstClr val="black"/>
                </a:solidFill>
                <a:effectLst/>
                <a:uLnTx/>
                <a:uFillTx/>
                <a:latin typeface="Helvetica Neue"/>
                <a:ea typeface="Helvetica Neue"/>
                <a:cs typeface="Helvetica Neue"/>
                <a:sym typeface="Helvetica Neue"/>
              </a:rPr>
              <a:t>www.canada.ca</a:t>
            </a:r>
            <a:r>
              <a:rPr kumimoji="0" lang="fr-FR" sz="1050" b="1" i="0" u="none" strike="noStrike" kern="0" cap="none" spc="0" normalizeH="0" baseline="0" noProof="0" dirty="0">
                <a:ln>
                  <a:noFill/>
                </a:ln>
                <a:solidFill>
                  <a:prstClr val="black"/>
                </a:solidFill>
                <a:effectLst/>
                <a:uLnTx/>
                <a:uFillTx/>
                <a:latin typeface="Helvetica Neue"/>
                <a:ea typeface="Helvetica Neue"/>
                <a:cs typeface="Helvetica Neue"/>
                <a:sym typeface="Helvetica Neue"/>
              </a:rPr>
              <a:t>/</a:t>
            </a:r>
            <a:r>
              <a:rPr kumimoji="0" lang="fr-FR" sz="1050" b="1" i="0" u="none" strike="noStrike" kern="0" cap="none" spc="0" normalizeH="0" baseline="0" noProof="0" dirty="0" err="1">
                <a:ln>
                  <a:noFill/>
                </a:ln>
                <a:solidFill>
                  <a:prstClr val="black"/>
                </a:solidFill>
                <a:effectLst/>
                <a:uLnTx/>
                <a:uFillTx/>
                <a:latin typeface="Helvetica Neue"/>
                <a:ea typeface="Helvetica Neue"/>
                <a:cs typeface="Helvetica Neue"/>
                <a:sym typeface="Helvetica Neue"/>
              </a:rPr>
              <a:t>fr</a:t>
            </a:r>
            <a:r>
              <a:rPr kumimoji="0" lang="fr-FR" sz="1050" b="1" i="0" u="none" strike="noStrike" kern="0" cap="none" spc="0" normalizeH="0" baseline="0" noProof="0" dirty="0">
                <a:ln>
                  <a:noFill/>
                </a:ln>
                <a:solidFill>
                  <a:prstClr val="black"/>
                </a:solidFill>
                <a:effectLst/>
                <a:uLnTx/>
                <a:uFillTx/>
                <a:latin typeface="Helvetica Neue"/>
                <a:ea typeface="Helvetica Neue"/>
                <a:cs typeface="Helvetica Neue"/>
                <a:sym typeface="Helvetica Neue"/>
              </a:rPr>
              <a:t>/sante-publique/services/maladies-infectieuses/sante-sexuelle-infections-transmissibles-sexuellement/virus-papillome-humain-</a:t>
            </a:r>
            <a:r>
              <a:rPr kumimoji="0" lang="fr-FR" sz="1050" b="1" i="0" u="none" strike="noStrike" kern="0" cap="none" spc="0" normalizeH="0" baseline="0" noProof="0" dirty="0" err="1">
                <a:ln>
                  <a:noFill/>
                </a:ln>
                <a:solidFill>
                  <a:prstClr val="black"/>
                </a:solidFill>
                <a:effectLst/>
                <a:uLnTx/>
                <a:uFillTx/>
                <a:latin typeface="Helvetica Neue"/>
                <a:ea typeface="Helvetica Neue"/>
                <a:cs typeface="Helvetica Neue"/>
                <a:sym typeface="Helvetica Neue"/>
              </a:rPr>
              <a:t>vph.html</a:t>
            </a:r>
            <a:endParaRPr kumimoji="0" lang="fr-FR" sz="1050" b="1" i="0" u="none" strike="noStrike" kern="0" cap="none" spc="0" normalizeH="0" baseline="0" noProof="0" dirty="0">
              <a:ln>
                <a:noFill/>
              </a:ln>
              <a:solidFill>
                <a:prstClr val="black"/>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41566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3C995-802E-4192-B9C3-E1E6CB3FE29B}"/>
              </a:ext>
            </a:extLst>
          </p:cNvPr>
          <p:cNvSpPr>
            <a:spLocks noGrp="1"/>
          </p:cNvSpPr>
          <p:nvPr>
            <p:ph type="title"/>
          </p:nvPr>
        </p:nvSpPr>
        <p:spPr/>
        <p:txBody>
          <a:bodyPr/>
          <a:lstStyle/>
          <a:p>
            <a:r>
              <a:rPr lang="fr-CA" sz="2400" b="1" dirty="0"/>
              <a:t>Nombre annuel de cas estimé</a:t>
            </a:r>
          </a:p>
        </p:txBody>
      </p:sp>
      <p:sp>
        <p:nvSpPr>
          <p:cNvPr id="4" name="Slide Number Placeholder 3">
            <a:extLst>
              <a:ext uri="{FF2B5EF4-FFF2-40B4-BE49-F238E27FC236}">
                <a16:creationId xmlns:a16="http://schemas.microsoft.com/office/drawing/2014/main" id="{640998E3-940B-4352-8A43-32C377C094B0}"/>
              </a:ext>
            </a:extLst>
          </p:cNvPr>
          <p:cNvSpPr>
            <a:spLocks noGrp="1"/>
          </p:cNvSpPr>
          <p:nvPr>
            <p:ph type="sldNum" sz="quarter" idx="12"/>
          </p:nvPr>
        </p:nvSpPr>
        <p:spPr/>
        <p:txBody>
          <a:bodyPr/>
          <a:lstStyle/>
          <a:p>
            <a:pPr marL="0" marR="0" lvl="0" indent="0" algn="r" defTabSz="342902" rtl="0" eaLnBrk="1" fontAlgn="auto" latinLnBrk="0" hangingPunct="0">
              <a:lnSpc>
                <a:spcPct val="100000"/>
              </a:lnSpc>
              <a:spcBef>
                <a:spcPts val="0"/>
              </a:spcBef>
              <a:spcAft>
                <a:spcPts val="0"/>
              </a:spcAft>
              <a:buClrTx/>
              <a:buSzTx/>
              <a:buFontTx/>
              <a:buNone/>
              <a:tabLst/>
              <a:defRPr/>
            </a:pPr>
            <a:fld id="{29CC380D-5F44-41E8-971E-CDD19ED6F8E3}" type="slidenum">
              <a:rPr kumimoji="0" lang="en-GB" sz="1200" b="0" i="0" u="none" strike="noStrike" kern="0" cap="none" spc="0" normalizeH="0" baseline="0" noProof="0">
                <a:ln>
                  <a:noFill/>
                </a:ln>
                <a:solidFill>
                  <a:prstClr val="black">
                    <a:tint val="75000"/>
                  </a:prstClr>
                </a:solidFill>
                <a:effectLst/>
                <a:uLnTx/>
                <a:uFillTx/>
                <a:latin typeface="Invention"/>
                <a:ea typeface="+mn-ea"/>
                <a:cs typeface="+mn-cs"/>
                <a:sym typeface="Calibri"/>
              </a:rPr>
              <a:pPr marL="0" marR="0" lvl="0" indent="0" algn="r" defTabSz="342902" rtl="0" eaLnBrk="1" fontAlgn="auto" latinLnBrk="0" hangingPunct="0">
                <a:lnSpc>
                  <a:spcPct val="100000"/>
                </a:lnSpc>
                <a:spcBef>
                  <a:spcPts val="0"/>
                </a:spcBef>
                <a:spcAft>
                  <a:spcPts val="0"/>
                </a:spcAft>
                <a:buClrTx/>
                <a:buSzTx/>
                <a:buFontTx/>
                <a:buNone/>
                <a:tabLst/>
                <a:defRPr/>
              </a:pPr>
              <a:t>25</a:t>
            </a:fld>
            <a:endParaRPr kumimoji="0" lang="fr-CA" sz="1200" b="0" i="0" u="none" strike="noStrike" kern="0" cap="none" spc="0" normalizeH="0" baseline="0" noProof="0">
              <a:ln>
                <a:noFill/>
              </a:ln>
              <a:solidFill>
                <a:prstClr val="black">
                  <a:tint val="75000"/>
                </a:prstClr>
              </a:solidFill>
              <a:effectLst/>
              <a:uLnTx/>
              <a:uFillTx/>
              <a:latin typeface="Invention"/>
              <a:ea typeface="+mn-ea"/>
              <a:cs typeface="+mn-cs"/>
              <a:sym typeface="Calibri"/>
            </a:endParaRPr>
          </a:p>
        </p:txBody>
      </p:sp>
      <p:sp>
        <p:nvSpPr>
          <p:cNvPr id="7" name="Line 20">
            <a:extLst>
              <a:ext uri="{FF2B5EF4-FFF2-40B4-BE49-F238E27FC236}">
                <a16:creationId xmlns:a16="http://schemas.microsoft.com/office/drawing/2014/main" id="{D9ED2538-CB28-4E7A-991F-DD493E354847}"/>
              </a:ext>
            </a:extLst>
          </p:cNvPr>
          <p:cNvSpPr>
            <a:spLocks noChangeShapeType="1"/>
          </p:cNvSpPr>
          <p:nvPr/>
        </p:nvSpPr>
        <p:spPr bwMode="auto">
          <a:xfrm>
            <a:off x="2163764" y="5165725"/>
            <a:ext cx="2922587" cy="0"/>
          </a:xfrm>
          <a:prstGeom prst="line">
            <a:avLst/>
          </a:prstGeom>
          <a:noFill/>
          <a:ln w="9525">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Calibri" panose="020F0502020204030204"/>
              <a:ea typeface="+mn-ea"/>
              <a:cs typeface="+mn-cs"/>
              <a:sym typeface="Calibri"/>
            </a:endParaRPr>
          </a:p>
        </p:txBody>
      </p:sp>
      <p:sp>
        <p:nvSpPr>
          <p:cNvPr id="8" name="Line 20">
            <a:extLst>
              <a:ext uri="{FF2B5EF4-FFF2-40B4-BE49-F238E27FC236}">
                <a16:creationId xmlns:a16="http://schemas.microsoft.com/office/drawing/2014/main" id="{474763DB-4A77-4D61-879F-C941D61349CD}"/>
              </a:ext>
            </a:extLst>
          </p:cNvPr>
          <p:cNvSpPr>
            <a:spLocks noChangeShapeType="1"/>
          </p:cNvSpPr>
          <p:nvPr/>
        </p:nvSpPr>
        <p:spPr bwMode="auto">
          <a:xfrm flipH="1">
            <a:off x="7265989" y="5165725"/>
            <a:ext cx="2752725" cy="0"/>
          </a:xfrm>
          <a:prstGeom prst="line">
            <a:avLst/>
          </a:prstGeom>
          <a:noFill/>
          <a:ln w="9525">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Calibri" panose="020F0502020204030204"/>
              <a:ea typeface="+mn-ea"/>
              <a:cs typeface="+mn-cs"/>
              <a:sym typeface="Calibri"/>
            </a:endParaRPr>
          </a:p>
        </p:txBody>
      </p:sp>
      <p:sp>
        <p:nvSpPr>
          <p:cNvPr id="9" name="Line 20">
            <a:extLst>
              <a:ext uri="{FF2B5EF4-FFF2-40B4-BE49-F238E27FC236}">
                <a16:creationId xmlns:a16="http://schemas.microsoft.com/office/drawing/2014/main" id="{743320D8-F178-4F73-8857-514DE542BD42}"/>
              </a:ext>
            </a:extLst>
          </p:cNvPr>
          <p:cNvSpPr>
            <a:spLocks noChangeShapeType="1"/>
          </p:cNvSpPr>
          <p:nvPr/>
        </p:nvSpPr>
        <p:spPr bwMode="auto">
          <a:xfrm flipH="1">
            <a:off x="6980239" y="3167063"/>
            <a:ext cx="3038475" cy="0"/>
          </a:xfrm>
          <a:prstGeom prst="line">
            <a:avLst/>
          </a:prstGeom>
          <a:noFill/>
          <a:ln w="9525">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Calibri" panose="020F0502020204030204"/>
              <a:ea typeface="+mn-ea"/>
              <a:cs typeface="+mn-cs"/>
              <a:sym typeface="Calibri"/>
            </a:endParaRPr>
          </a:p>
        </p:txBody>
      </p:sp>
      <p:sp>
        <p:nvSpPr>
          <p:cNvPr id="10" name="Line 20">
            <a:extLst>
              <a:ext uri="{FF2B5EF4-FFF2-40B4-BE49-F238E27FC236}">
                <a16:creationId xmlns:a16="http://schemas.microsoft.com/office/drawing/2014/main" id="{F459241E-D565-45EF-9BD4-3EA13CEAD1DE}"/>
              </a:ext>
            </a:extLst>
          </p:cNvPr>
          <p:cNvSpPr>
            <a:spLocks noChangeShapeType="1"/>
          </p:cNvSpPr>
          <p:nvPr/>
        </p:nvSpPr>
        <p:spPr bwMode="auto">
          <a:xfrm>
            <a:off x="2163763" y="2024063"/>
            <a:ext cx="3505200" cy="0"/>
          </a:xfrm>
          <a:prstGeom prst="line">
            <a:avLst/>
          </a:prstGeom>
          <a:noFill/>
          <a:ln w="9525">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Calibri" panose="020F0502020204030204"/>
              <a:ea typeface="+mn-ea"/>
              <a:cs typeface="+mn-cs"/>
              <a:sym typeface="Calibri"/>
            </a:endParaRPr>
          </a:p>
        </p:txBody>
      </p:sp>
      <p:sp>
        <p:nvSpPr>
          <p:cNvPr id="11" name="Line 20">
            <a:extLst>
              <a:ext uri="{FF2B5EF4-FFF2-40B4-BE49-F238E27FC236}">
                <a16:creationId xmlns:a16="http://schemas.microsoft.com/office/drawing/2014/main" id="{1224F3C8-380B-4C7B-B468-FF905852FB5A}"/>
              </a:ext>
            </a:extLst>
          </p:cNvPr>
          <p:cNvSpPr>
            <a:spLocks noChangeShapeType="1"/>
          </p:cNvSpPr>
          <p:nvPr/>
        </p:nvSpPr>
        <p:spPr bwMode="auto">
          <a:xfrm>
            <a:off x="2163763" y="2595563"/>
            <a:ext cx="3211512" cy="0"/>
          </a:xfrm>
          <a:prstGeom prst="line">
            <a:avLst/>
          </a:prstGeom>
          <a:noFill/>
          <a:ln w="9525">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Calibri" panose="020F0502020204030204"/>
              <a:ea typeface="+mn-ea"/>
              <a:cs typeface="+mn-cs"/>
              <a:sym typeface="Calibri"/>
            </a:endParaRPr>
          </a:p>
        </p:txBody>
      </p:sp>
      <p:sp>
        <p:nvSpPr>
          <p:cNvPr id="12" name="Line 20">
            <a:extLst>
              <a:ext uri="{FF2B5EF4-FFF2-40B4-BE49-F238E27FC236}">
                <a16:creationId xmlns:a16="http://schemas.microsoft.com/office/drawing/2014/main" id="{0806B425-49EE-4A72-B1E4-A85A5839E3EA}"/>
              </a:ext>
            </a:extLst>
          </p:cNvPr>
          <p:cNvSpPr>
            <a:spLocks noChangeShapeType="1"/>
          </p:cNvSpPr>
          <p:nvPr/>
        </p:nvSpPr>
        <p:spPr bwMode="auto">
          <a:xfrm flipH="1">
            <a:off x="6619875" y="2593975"/>
            <a:ext cx="3398838" cy="0"/>
          </a:xfrm>
          <a:prstGeom prst="line">
            <a:avLst/>
          </a:prstGeom>
          <a:noFill/>
          <a:ln w="9525">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Calibri" panose="020F0502020204030204"/>
              <a:ea typeface="+mn-ea"/>
              <a:cs typeface="+mn-cs"/>
              <a:sym typeface="Calibri"/>
            </a:endParaRPr>
          </a:p>
        </p:txBody>
      </p:sp>
      <p:sp>
        <p:nvSpPr>
          <p:cNvPr id="13" name="Text Box 12">
            <a:extLst>
              <a:ext uri="{FF2B5EF4-FFF2-40B4-BE49-F238E27FC236}">
                <a16:creationId xmlns:a16="http://schemas.microsoft.com/office/drawing/2014/main" id="{22DA787A-B17E-4ECA-A85E-0A39079EE873}"/>
              </a:ext>
            </a:extLst>
          </p:cNvPr>
          <p:cNvSpPr txBox="1">
            <a:spLocks noChangeArrowheads="1"/>
          </p:cNvSpPr>
          <p:nvPr/>
        </p:nvSpPr>
        <p:spPr bwMode="auto">
          <a:xfrm>
            <a:off x="8259246" y="2260600"/>
            <a:ext cx="182614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r"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a:ln>
                  <a:noFill/>
                </a:ln>
                <a:solidFill>
                  <a:srgbClr val="000000"/>
                </a:solidFill>
                <a:effectLst/>
                <a:uLnTx/>
                <a:uFillTx/>
                <a:latin typeface="Arial" pitchFamily="34" charset="0"/>
                <a:ea typeface="MS PGothic" pitchFamily="34" charset="-128"/>
                <a:cs typeface="+mn-cs"/>
                <a:sym typeface="Calibri"/>
              </a:rPr>
              <a:t>Cancer de l’anus</a:t>
            </a:r>
          </a:p>
        </p:txBody>
      </p:sp>
      <p:grpSp>
        <p:nvGrpSpPr>
          <p:cNvPr id="19" name="Group 2">
            <a:extLst>
              <a:ext uri="{FF2B5EF4-FFF2-40B4-BE49-F238E27FC236}">
                <a16:creationId xmlns:a16="http://schemas.microsoft.com/office/drawing/2014/main" id="{96BEE1DD-0F43-4F8C-B360-666D5337BF05}"/>
              </a:ext>
            </a:extLst>
          </p:cNvPr>
          <p:cNvGrpSpPr>
            <a:grpSpLocks/>
          </p:cNvGrpSpPr>
          <p:nvPr/>
        </p:nvGrpSpPr>
        <p:grpSpPr bwMode="auto">
          <a:xfrm>
            <a:off x="2079626" y="4035425"/>
            <a:ext cx="8005763" cy="539750"/>
            <a:chOff x="555625" y="4324643"/>
            <a:chExt cx="8005763" cy="539635"/>
          </a:xfrm>
        </p:grpSpPr>
        <p:sp>
          <p:nvSpPr>
            <p:cNvPr id="20" name="Line 20">
              <a:extLst>
                <a:ext uri="{FF2B5EF4-FFF2-40B4-BE49-F238E27FC236}">
                  <a16:creationId xmlns:a16="http://schemas.microsoft.com/office/drawing/2014/main" id="{8DE2F45A-BE8B-4736-8D8F-EA3E9D23902F}"/>
                </a:ext>
              </a:extLst>
            </p:cNvPr>
            <p:cNvSpPr>
              <a:spLocks noChangeShapeType="1"/>
            </p:cNvSpPr>
            <p:nvPr/>
          </p:nvSpPr>
          <p:spPr bwMode="auto">
            <a:xfrm>
              <a:off x="639763" y="4837112"/>
              <a:ext cx="3119437" cy="0"/>
            </a:xfrm>
            <a:prstGeom prst="line">
              <a:avLst/>
            </a:prstGeom>
            <a:noFill/>
            <a:ln w="9525">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Calibri" panose="020F0502020204030204"/>
                <a:ea typeface="+mn-ea"/>
                <a:cs typeface="+mn-cs"/>
                <a:sym typeface="Calibri"/>
              </a:endParaRPr>
            </a:p>
          </p:txBody>
        </p:sp>
        <p:sp>
          <p:nvSpPr>
            <p:cNvPr id="21" name="Text Box 14">
              <a:extLst>
                <a:ext uri="{FF2B5EF4-FFF2-40B4-BE49-F238E27FC236}">
                  <a16:creationId xmlns:a16="http://schemas.microsoft.com/office/drawing/2014/main" id="{E380A213-DDA6-4354-BC5F-2AA782BEDCA8}"/>
                </a:ext>
              </a:extLst>
            </p:cNvPr>
            <p:cNvSpPr txBox="1">
              <a:spLocks noChangeArrowheads="1"/>
            </p:cNvSpPr>
            <p:nvPr/>
          </p:nvSpPr>
          <p:spPr bwMode="auto">
            <a:xfrm>
              <a:off x="555625" y="4324643"/>
              <a:ext cx="2787650" cy="5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l"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a:ln>
                    <a:noFill/>
                  </a:ln>
                  <a:solidFill>
                    <a:srgbClr val="000000"/>
                  </a:solidFill>
                  <a:effectLst/>
                  <a:uLnTx/>
                  <a:uFillTx/>
                  <a:latin typeface="Arial" pitchFamily="34" charset="0"/>
                  <a:ea typeface="MS PGothic" pitchFamily="34" charset="-128"/>
                  <a:cs typeface="+mn-cs"/>
                  <a:sym typeface="Calibri"/>
                </a:rPr>
                <a:t>Cancer de </a:t>
              </a:r>
              <a:br>
                <a:rPr kumimoji="0" sz="3200" b="0" i="0" u="none" strike="noStrike" kern="0" cap="none" spc="0" normalizeH="0" baseline="0" noProof="0">
                  <a:ln>
                    <a:noFill/>
                  </a:ln>
                  <a:solidFill>
                    <a:prstClr val="black"/>
                  </a:solidFill>
                  <a:effectLst/>
                  <a:uLnTx/>
                  <a:uFillTx/>
                  <a:latin typeface="Arial" pitchFamily="34" charset="0"/>
                  <a:ea typeface="MS PGothic" pitchFamily="34" charset="-128"/>
                  <a:cs typeface="+mn-cs"/>
                  <a:sym typeface="Calibri"/>
                </a:rPr>
              </a:br>
              <a:r>
                <a:rPr kumimoji="0" lang="fr-CA" altLang="fr-FR" sz="1600" b="1" i="0" u="none" strike="noStrike" kern="0" cap="none" spc="0" normalizeH="0" baseline="0" noProof="0">
                  <a:ln>
                    <a:noFill/>
                  </a:ln>
                  <a:solidFill>
                    <a:srgbClr val="000000"/>
                  </a:solidFill>
                  <a:effectLst/>
                  <a:uLnTx/>
                  <a:uFillTx/>
                  <a:latin typeface="Arial" pitchFamily="34" charset="0"/>
                  <a:ea typeface="MS PGothic" pitchFamily="34" charset="-128"/>
                  <a:cs typeface="+mn-cs"/>
                  <a:sym typeface="Calibri"/>
                </a:rPr>
                <a:t>l’oropharynx</a:t>
              </a:r>
            </a:p>
          </p:txBody>
        </p:sp>
        <p:sp>
          <p:nvSpPr>
            <p:cNvPr id="22" name="Line 20">
              <a:extLst>
                <a:ext uri="{FF2B5EF4-FFF2-40B4-BE49-F238E27FC236}">
                  <a16:creationId xmlns:a16="http://schemas.microsoft.com/office/drawing/2014/main" id="{DDFBFAB6-9BCD-47B9-91D8-BE8EC31C263B}"/>
                </a:ext>
              </a:extLst>
            </p:cNvPr>
            <p:cNvSpPr>
              <a:spLocks noChangeShapeType="1"/>
            </p:cNvSpPr>
            <p:nvPr/>
          </p:nvSpPr>
          <p:spPr bwMode="auto">
            <a:xfrm flipH="1">
              <a:off x="5106988" y="4837112"/>
              <a:ext cx="3387725" cy="0"/>
            </a:xfrm>
            <a:prstGeom prst="line">
              <a:avLst/>
            </a:prstGeom>
            <a:noFill/>
            <a:ln w="9525">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Calibri" panose="020F0502020204030204"/>
                <a:ea typeface="+mn-ea"/>
                <a:cs typeface="+mn-cs"/>
                <a:sym typeface="Calibri"/>
              </a:endParaRPr>
            </a:p>
          </p:txBody>
        </p:sp>
        <p:sp>
          <p:nvSpPr>
            <p:cNvPr id="23" name="Text Box 14">
              <a:extLst>
                <a:ext uri="{FF2B5EF4-FFF2-40B4-BE49-F238E27FC236}">
                  <a16:creationId xmlns:a16="http://schemas.microsoft.com/office/drawing/2014/main" id="{A21F92C5-556A-4EFB-A467-3D42F8C12777}"/>
                </a:ext>
              </a:extLst>
            </p:cNvPr>
            <p:cNvSpPr txBox="1">
              <a:spLocks noChangeArrowheads="1"/>
            </p:cNvSpPr>
            <p:nvPr/>
          </p:nvSpPr>
          <p:spPr bwMode="auto">
            <a:xfrm>
              <a:off x="5773738" y="4324643"/>
              <a:ext cx="2787650" cy="5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r"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a:ln>
                    <a:noFill/>
                  </a:ln>
                  <a:solidFill>
                    <a:srgbClr val="000000"/>
                  </a:solidFill>
                  <a:effectLst/>
                  <a:uLnTx/>
                  <a:uFillTx/>
                  <a:latin typeface="Arial" pitchFamily="34" charset="0"/>
                  <a:ea typeface="MS PGothic" pitchFamily="34" charset="-128"/>
                  <a:cs typeface="+mn-cs"/>
                  <a:sym typeface="Calibri"/>
                </a:rPr>
                <a:t>Cancer de </a:t>
              </a:r>
              <a:br>
                <a:rPr kumimoji="0" sz="3200" b="0" i="0" u="none" strike="noStrike" kern="0" cap="none" spc="0" normalizeH="0" baseline="0" noProof="0">
                  <a:ln>
                    <a:noFill/>
                  </a:ln>
                  <a:solidFill>
                    <a:prstClr val="black"/>
                  </a:solidFill>
                  <a:effectLst/>
                  <a:uLnTx/>
                  <a:uFillTx/>
                  <a:latin typeface="Arial" pitchFamily="34" charset="0"/>
                  <a:ea typeface="MS PGothic" pitchFamily="34" charset="-128"/>
                  <a:cs typeface="+mn-cs"/>
                  <a:sym typeface="Calibri"/>
                </a:rPr>
              </a:br>
              <a:r>
                <a:rPr kumimoji="0" lang="fr-CA" altLang="fr-FR" sz="1600" b="1" i="0" u="none" strike="noStrike" kern="0" cap="none" spc="0" normalizeH="0" baseline="0" noProof="0">
                  <a:ln>
                    <a:noFill/>
                  </a:ln>
                  <a:solidFill>
                    <a:srgbClr val="000000"/>
                  </a:solidFill>
                  <a:effectLst/>
                  <a:uLnTx/>
                  <a:uFillTx/>
                  <a:latin typeface="Arial" pitchFamily="34" charset="0"/>
                  <a:ea typeface="MS PGothic" pitchFamily="34" charset="-128"/>
                  <a:cs typeface="+mn-cs"/>
                  <a:sym typeface="Calibri"/>
                </a:rPr>
                <a:t>l’oropharynx</a:t>
              </a:r>
            </a:p>
          </p:txBody>
        </p:sp>
      </p:grpSp>
      <p:sp>
        <p:nvSpPr>
          <p:cNvPr id="24" name="Text Box 14">
            <a:extLst>
              <a:ext uri="{FF2B5EF4-FFF2-40B4-BE49-F238E27FC236}">
                <a16:creationId xmlns:a16="http://schemas.microsoft.com/office/drawing/2014/main" id="{B6204A1F-DEF2-4F9B-BEFA-569648A9F2A3}"/>
              </a:ext>
            </a:extLst>
          </p:cNvPr>
          <p:cNvSpPr txBox="1">
            <a:spLocks noChangeArrowheads="1"/>
          </p:cNvSpPr>
          <p:nvPr/>
        </p:nvSpPr>
        <p:spPr bwMode="auto">
          <a:xfrm>
            <a:off x="2079625" y="1690688"/>
            <a:ext cx="27876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l"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a:ln>
                  <a:noFill/>
                </a:ln>
                <a:solidFill>
                  <a:srgbClr val="000000"/>
                </a:solidFill>
                <a:effectLst/>
                <a:uLnTx/>
                <a:uFillTx/>
                <a:latin typeface="Arial" pitchFamily="34" charset="0"/>
                <a:ea typeface="MS PGothic" pitchFamily="34" charset="-128"/>
                <a:cs typeface="+mn-cs"/>
                <a:sym typeface="Calibri"/>
              </a:rPr>
              <a:t>Cancer du pénis</a:t>
            </a:r>
          </a:p>
        </p:txBody>
      </p:sp>
      <p:sp>
        <p:nvSpPr>
          <p:cNvPr id="25" name="Text Box 14">
            <a:extLst>
              <a:ext uri="{FF2B5EF4-FFF2-40B4-BE49-F238E27FC236}">
                <a16:creationId xmlns:a16="http://schemas.microsoft.com/office/drawing/2014/main" id="{BF150E40-1F0B-47CD-85C5-8E25236CE23B}"/>
              </a:ext>
            </a:extLst>
          </p:cNvPr>
          <p:cNvSpPr txBox="1">
            <a:spLocks noChangeArrowheads="1"/>
          </p:cNvSpPr>
          <p:nvPr/>
        </p:nvSpPr>
        <p:spPr bwMode="auto">
          <a:xfrm>
            <a:off x="2079625" y="2260600"/>
            <a:ext cx="27876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l"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a:ln>
                  <a:noFill/>
                </a:ln>
                <a:solidFill>
                  <a:srgbClr val="000000"/>
                </a:solidFill>
                <a:effectLst/>
                <a:uLnTx/>
                <a:uFillTx/>
                <a:latin typeface="Arial" pitchFamily="34" charset="0"/>
                <a:ea typeface="MS PGothic" pitchFamily="34" charset="-128"/>
                <a:cs typeface="+mn-cs"/>
                <a:sym typeface="Calibri"/>
              </a:rPr>
              <a:t>Cancer de l’anus</a:t>
            </a:r>
          </a:p>
        </p:txBody>
      </p:sp>
      <p:sp>
        <p:nvSpPr>
          <p:cNvPr id="26" name="Text Box 12">
            <a:extLst>
              <a:ext uri="{FF2B5EF4-FFF2-40B4-BE49-F238E27FC236}">
                <a16:creationId xmlns:a16="http://schemas.microsoft.com/office/drawing/2014/main" id="{2F93876F-FFB2-4F0E-944C-E5226BA353C2}"/>
              </a:ext>
            </a:extLst>
          </p:cNvPr>
          <p:cNvSpPr txBox="1">
            <a:spLocks noChangeArrowheads="1"/>
          </p:cNvSpPr>
          <p:nvPr/>
        </p:nvSpPr>
        <p:spPr bwMode="auto">
          <a:xfrm>
            <a:off x="7927426" y="2678622"/>
            <a:ext cx="215796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r"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sym typeface="Calibri"/>
              </a:rPr>
              <a:t>Cancers de la vulve </a:t>
            </a:r>
            <a:br>
              <a:rPr kumimoji="0" lang="fr-CA" altLang="fr-FR" sz="16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sym typeface="Calibri"/>
              </a:rPr>
            </a:br>
            <a:r>
              <a:rPr kumimoji="0" lang="fr-CA" altLang="fr-FR" sz="16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sym typeface="Calibri"/>
              </a:rPr>
              <a:t>et du vagin</a:t>
            </a:r>
          </a:p>
        </p:txBody>
      </p:sp>
      <p:grpSp>
        <p:nvGrpSpPr>
          <p:cNvPr id="27" name="Group 3">
            <a:extLst>
              <a:ext uri="{FF2B5EF4-FFF2-40B4-BE49-F238E27FC236}">
                <a16:creationId xmlns:a16="http://schemas.microsoft.com/office/drawing/2014/main" id="{6C4D3FCF-8D9C-4917-B4FA-D2BE23DF62EB}"/>
              </a:ext>
            </a:extLst>
          </p:cNvPr>
          <p:cNvGrpSpPr>
            <a:grpSpLocks/>
          </p:cNvGrpSpPr>
          <p:nvPr/>
        </p:nvGrpSpPr>
        <p:grpSpPr bwMode="auto">
          <a:xfrm>
            <a:off x="7265988" y="3489326"/>
            <a:ext cx="2819400" cy="320675"/>
            <a:chOff x="5741988" y="4341813"/>
            <a:chExt cx="2819400" cy="320675"/>
          </a:xfrm>
        </p:grpSpPr>
        <p:sp>
          <p:nvSpPr>
            <p:cNvPr id="28" name="Line 20">
              <a:extLst>
                <a:ext uri="{FF2B5EF4-FFF2-40B4-BE49-F238E27FC236}">
                  <a16:creationId xmlns:a16="http://schemas.microsoft.com/office/drawing/2014/main" id="{CBD58A8F-3F0A-4737-84D7-C01B9E91AE1A}"/>
                </a:ext>
              </a:extLst>
            </p:cNvPr>
            <p:cNvSpPr>
              <a:spLocks noChangeShapeType="1"/>
            </p:cNvSpPr>
            <p:nvPr/>
          </p:nvSpPr>
          <p:spPr bwMode="auto">
            <a:xfrm flipH="1">
              <a:off x="5741988" y="4662488"/>
              <a:ext cx="2752725" cy="0"/>
            </a:xfrm>
            <a:prstGeom prst="line">
              <a:avLst/>
            </a:prstGeom>
            <a:noFill/>
            <a:ln w="9525">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Calibri" panose="020F0502020204030204"/>
                <a:ea typeface="+mn-ea"/>
                <a:cs typeface="+mn-cs"/>
                <a:sym typeface="Calibri"/>
              </a:endParaRPr>
            </a:p>
          </p:txBody>
        </p:sp>
        <p:sp>
          <p:nvSpPr>
            <p:cNvPr id="29" name="Text Box 12">
              <a:extLst>
                <a:ext uri="{FF2B5EF4-FFF2-40B4-BE49-F238E27FC236}">
                  <a16:creationId xmlns:a16="http://schemas.microsoft.com/office/drawing/2014/main" id="{A21BBE11-F4FE-4970-A315-DE7AB017BEA5}"/>
                </a:ext>
              </a:extLst>
            </p:cNvPr>
            <p:cNvSpPr txBox="1">
              <a:spLocks noChangeArrowheads="1"/>
            </p:cNvSpPr>
            <p:nvPr/>
          </p:nvSpPr>
          <p:spPr bwMode="auto">
            <a:xfrm>
              <a:off x="5924128" y="4341813"/>
              <a:ext cx="263726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r"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sym typeface="Calibri"/>
                </a:rPr>
                <a:t>Cancer du col de l’utérus</a:t>
              </a:r>
            </a:p>
          </p:txBody>
        </p:sp>
      </p:grpSp>
      <p:sp>
        <p:nvSpPr>
          <p:cNvPr id="30" name="Text Box 12">
            <a:extLst>
              <a:ext uri="{FF2B5EF4-FFF2-40B4-BE49-F238E27FC236}">
                <a16:creationId xmlns:a16="http://schemas.microsoft.com/office/drawing/2014/main" id="{83412D6A-2011-4DE9-B3F7-A23E9851ECED}"/>
              </a:ext>
            </a:extLst>
          </p:cNvPr>
          <p:cNvSpPr txBox="1">
            <a:spLocks noChangeArrowheads="1"/>
          </p:cNvSpPr>
          <p:nvPr/>
        </p:nvSpPr>
        <p:spPr bwMode="auto">
          <a:xfrm>
            <a:off x="9020200" y="4680078"/>
            <a:ext cx="107433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r"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sym typeface="Calibri"/>
              </a:rPr>
              <a:t>Verrues </a:t>
            </a:r>
            <a:br>
              <a:rPr kumimoji="0" lang="fr-CA" altLang="fr-FR" sz="16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sym typeface="Calibri"/>
              </a:rPr>
            </a:br>
            <a:r>
              <a:rPr kumimoji="0" lang="fr-CA" altLang="fr-FR" sz="16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sym typeface="Calibri"/>
              </a:rPr>
              <a:t>génitales</a:t>
            </a:r>
          </a:p>
        </p:txBody>
      </p:sp>
      <p:sp>
        <p:nvSpPr>
          <p:cNvPr id="31" name="Text Box 14">
            <a:extLst>
              <a:ext uri="{FF2B5EF4-FFF2-40B4-BE49-F238E27FC236}">
                <a16:creationId xmlns:a16="http://schemas.microsoft.com/office/drawing/2014/main" id="{F55BC58B-EBE1-44B5-9866-F84810548EAC}"/>
              </a:ext>
            </a:extLst>
          </p:cNvPr>
          <p:cNvSpPr txBox="1">
            <a:spLocks noChangeArrowheads="1"/>
          </p:cNvSpPr>
          <p:nvPr/>
        </p:nvSpPr>
        <p:spPr bwMode="auto">
          <a:xfrm>
            <a:off x="2088590" y="4656231"/>
            <a:ext cx="190966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l"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sym typeface="Calibri"/>
              </a:rPr>
              <a:t>Verrues </a:t>
            </a:r>
            <a:br>
              <a:rPr kumimoji="0" lang="fr-CA" altLang="fr-FR" sz="16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sym typeface="Calibri"/>
              </a:rPr>
            </a:br>
            <a:r>
              <a:rPr kumimoji="0" lang="fr-CA" altLang="fr-FR" sz="1600" b="1" i="0" u="none" strike="noStrike" kern="0" cap="none" spc="0" normalizeH="0" baseline="0" noProof="0" dirty="0">
                <a:ln>
                  <a:noFill/>
                </a:ln>
                <a:solidFill>
                  <a:srgbClr val="000000"/>
                </a:solidFill>
                <a:effectLst/>
                <a:uLnTx/>
                <a:uFillTx/>
                <a:latin typeface="Arial" pitchFamily="34" charset="0"/>
                <a:ea typeface="MS PGothic" pitchFamily="34" charset="-128"/>
                <a:cs typeface="+mn-cs"/>
                <a:sym typeface="Calibri"/>
              </a:rPr>
              <a:t>génitales</a:t>
            </a:r>
          </a:p>
        </p:txBody>
      </p:sp>
      <p:grpSp>
        <p:nvGrpSpPr>
          <p:cNvPr id="32" name="Group 4">
            <a:extLst>
              <a:ext uri="{FF2B5EF4-FFF2-40B4-BE49-F238E27FC236}">
                <a16:creationId xmlns:a16="http://schemas.microsoft.com/office/drawing/2014/main" id="{019DF0D8-9152-4171-9305-F3DDA1007941}"/>
              </a:ext>
            </a:extLst>
          </p:cNvPr>
          <p:cNvGrpSpPr>
            <a:grpSpLocks/>
          </p:cNvGrpSpPr>
          <p:nvPr/>
        </p:nvGrpSpPr>
        <p:grpSpPr bwMode="auto">
          <a:xfrm>
            <a:off x="3289301" y="1506539"/>
            <a:ext cx="5554663" cy="3900487"/>
            <a:chOff x="1765473" y="1754188"/>
            <a:chExt cx="5554612" cy="3900487"/>
          </a:xfrm>
        </p:grpSpPr>
        <p:pic>
          <p:nvPicPr>
            <p:cNvPr id="33" name="Picture 1">
              <a:extLst>
                <a:ext uri="{FF2B5EF4-FFF2-40B4-BE49-F238E27FC236}">
                  <a16:creationId xmlns:a16="http://schemas.microsoft.com/office/drawing/2014/main" id="{C1B27DAA-BA67-455E-80B7-70E7FA084F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5473" y="1754188"/>
              <a:ext cx="5554612"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54">
              <a:extLst>
                <a:ext uri="{FF2B5EF4-FFF2-40B4-BE49-F238E27FC236}">
                  <a16:creationId xmlns:a16="http://schemas.microsoft.com/office/drawing/2014/main" id="{3A16F7A8-E768-4CF7-8ED6-42C1B2E3FE57}"/>
                </a:ext>
              </a:extLst>
            </p:cNvPr>
            <p:cNvSpPr txBox="1">
              <a:spLocks noChangeArrowheads="1"/>
            </p:cNvSpPr>
            <p:nvPr/>
          </p:nvSpPr>
          <p:spPr bwMode="auto">
            <a:xfrm>
              <a:off x="3470168" y="3863418"/>
              <a:ext cx="20510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ctr"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a:ln>
                    <a:noFill/>
                  </a:ln>
                  <a:solidFill>
                    <a:srgbClr val="FFFFFF"/>
                  </a:solidFill>
                  <a:effectLst/>
                  <a:uLnTx/>
                  <a:uFillTx/>
                  <a:latin typeface="Arial" pitchFamily="34" charset="0"/>
                  <a:ea typeface="MS PGothic" pitchFamily="34" charset="-128"/>
                  <a:cs typeface="+mn-cs"/>
                  <a:sym typeface="Calibri"/>
                </a:rPr>
                <a:t>1 300</a:t>
              </a:r>
            </a:p>
          </p:txBody>
        </p:sp>
        <p:sp>
          <p:nvSpPr>
            <p:cNvPr id="35" name="Text Box 17">
              <a:extLst>
                <a:ext uri="{FF2B5EF4-FFF2-40B4-BE49-F238E27FC236}">
                  <a16:creationId xmlns:a16="http://schemas.microsoft.com/office/drawing/2014/main" id="{3C816CB4-0780-4293-BFA2-B93D665C23DA}"/>
                </a:ext>
              </a:extLst>
            </p:cNvPr>
            <p:cNvSpPr txBox="1">
              <a:spLocks noChangeArrowheads="1"/>
            </p:cNvSpPr>
            <p:nvPr/>
          </p:nvSpPr>
          <p:spPr bwMode="auto">
            <a:xfrm>
              <a:off x="2366855" y="3233180"/>
              <a:ext cx="422116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ctr"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a:ln>
                    <a:noFill/>
                  </a:ln>
                  <a:solidFill>
                    <a:srgbClr val="FFFFFF"/>
                  </a:solidFill>
                  <a:effectLst/>
                  <a:uLnTx/>
                  <a:uFillTx/>
                  <a:latin typeface="Arial" pitchFamily="34" charset="0"/>
                  <a:ea typeface="MS PGothic" pitchFamily="34" charset="-128"/>
                  <a:cs typeface="+mn-cs"/>
                  <a:sym typeface="Calibri"/>
                </a:rPr>
                <a:t>500</a:t>
              </a:r>
            </a:p>
          </p:txBody>
        </p:sp>
        <p:sp>
          <p:nvSpPr>
            <p:cNvPr id="36" name="Text Box 31">
              <a:extLst>
                <a:ext uri="{FF2B5EF4-FFF2-40B4-BE49-F238E27FC236}">
                  <a16:creationId xmlns:a16="http://schemas.microsoft.com/office/drawing/2014/main" id="{4E216E91-431C-4E2E-998D-856FD8FC09CF}"/>
                </a:ext>
              </a:extLst>
            </p:cNvPr>
            <p:cNvSpPr txBox="1">
              <a:spLocks noChangeArrowheads="1"/>
            </p:cNvSpPr>
            <p:nvPr/>
          </p:nvSpPr>
          <p:spPr bwMode="auto">
            <a:xfrm>
              <a:off x="5291138" y="5156200"/>
              <a:ext cx="13573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ctr"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a:ln>
                    <a:noFill/>
                  </a:ln>
                  <a:solidFill>
                    <a:srgbClr val="FFFFFF"/>
                  </a:solidFill>
                  <a:effectLst/>
                  <a:uLnTx/>
                  <a:uFillTx/>
                  <a:latin typeface="Arial" pitchFamily="34" charset="0"/>
                  <a:ea typeface="MS PGothic" pitchFamily="34" charset="-128"/>
                  <a:cs typeface="+mn-cs"/>
                  <a:sym typeface="Calibri"/>
                </a:rPr>
                <a:t>22 036</a:t>
              </a:r>
            </a:p>
          </p:txBody>
        </p:sp>
        <p:sp>
          <p:nvSpPr>
            <p:cNvPr id="37" name="Text Box 55">
              <a:extLst>
                <a:ext uri="{FF2B5EF4-FFF2-40B4-BE49-F238E27FC236}">
                  <a16:creationId xmlns:a16="http://schemas.microsoft.com/office/drawing/2014/main" id="{0AE27286-4A6E-4658-BE81-2023836BD915}"/>
                </a:ext>
              </a:extLst>
            </p:cNvPr>
            <p:cNvSpPr txBox="1">
              <a:spLocks noChangeArrowheads="1"/>
            </p:cNvSpPr>
            <p:nvPr/>
          </p:nvSpPr>
          <p:spPr bwMode="auto">
            <a:xfrm>
              <a:off x="4405588" y="2593749"/>
              <a:ext cx="6905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ctr"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a:ln>
                    <a:noFill/>
                  </a:ln>
                  <a:solidFill>
                    <a:prstClr val="white"/>
                  </a:solidFill>
                  <a:effectLst/>
                  <a:uLnTx/>
                  <a:uFillTx/>
                  <a:latin typeface="Arial" pitchFamily="34" charset="0"/>
                  <a:ea typeface="MS PGothic" pitchFamily="34" charset="-128"/>
                  <a:cs typeface="+mn-cs"/>
                  <a:sym typeface="Calibri"/>
                </a:rPr>
                <a:t>325</a:t>
              </a:r>
            </a:p>
          </p:txBody>
        </p:sp>
        <p:sp>
          <p:nvSpPr>
            <p:cNvPr id="38" name="Text Box 22">
              <a:extLst>
                <a:ext uri="{FF2B5EF4-FFF2-40B4-BE49-F238E27FC236}">
                  <a16:creationId xmlns:a16="http://schemas.microsoft.com/office/drawing/2014/main" id="{E9193717-A9AE-4A6C-807C-495031D4806E}"/>
                </a:ext>
              </a:extLst>
            </p:cNvPr>
            <p:cNvSpPr txBox="1">
              <a:spLocks noChangeArrowheads="1"/>
            </p:cNvSpPr>
            <p:nvPr/>
          </p:nvSpPr>
          <p:spPr bwMode="auto">
            <a:xfrm>
              <a:off x="3529013" y="4504531"/>
              <a:ext cx="841375" cy="31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ctr"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a:ln>
                    <a:noFill/>
                  </a:ln>
                  <a:solidFill>
                    <a:prstClr val="white"/>
                  </a:solidFill>
                  <a:effectLst/>
                  <a:uLnTx/>
                  <a:uFillTx/>
                  <a:latin typeface="Arial" pitchFamily="34" charset="0"/>
                  <a:ea typeface="MS PGothic" pitchFamily="34" charset="-128"/>
                  <a:cs typeface="+mn-cs"/>
                  <a:sym typeface="Calibri"/>
                </a:rPr>
                <a:t>1 070</a:t>
              </a:r>
            </a:p>
          </p:txBody>
        </p:sp>
        <p:sp>
          <p:nvSpPr>
            <p:cNvPr id="39" name="Text Box 54">
              <a:extLst>
                <a:ext uri="{FF2B5EF4-FFF2-40B4-BE49-F238E27FC236}">
                  <a16:creationId xmlns:a16="http://schemas.microsoft.com/office/drawing/2014/main" id="{749375AB-04C4-41B7-9851-CE34C77EA27B}"/>
                </a:ext>
              </a:extLst>
            </p:cNvPr>
            <p:cNvSpPr txBox="1">
              <a:spLocks noChangeArrowheads="1"/>
            </p:cNvSpPr>
            <p:nvPr/>
          </p:nvSpPr>
          <p:spPr bwMode="auto">
            <a:xfrm>
              <a:off x="3851974" y="2040566"/>
              <a:ext cx="11541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ctr"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a:ln>
                    <a:noFill/>
                  </a:ln>
                  <a:solidFill>
                    <a:srgbClr val="FFFFFF"/>
                  </a:solidFill>
                  <a:effectLst/>
                  <a:uLnTx/>
                  <a:uFillTx/>
                  <a:latin typeface="Arial" pitchFamily="34" charset="0"/>
                  <a:ea typeface="MS PGothic" pitchFamily="34" charset="-128"/>
                  <a:cs typeface="+mn-cs"/>
                  <a:sym typeface="Calibri"/>
                </a:rPr>
                <a:t>150</a:t>
              </a:r>
            </a:p>
          </p:txBody>
        </p:sp>
        <p:sp>
          <p:nvSpPr>
            <p:cNvPr id="40" name="Text Box 52">
              <a:extLst>
                <a:ext uri="{FF2B5EF4-FFF2-40B4-BE49-F238E27FC236}">
                  <a16:creationId xmlns:a16="http://schemas.microsoft.com/office/drawing/2014/main" id="{086A8B05-A1D8-4DD5-9EC1-296D12D0BA5D}"/>
                </a:ext>
              </a:extLst>
            </p:cNvPr>
            <p:cNvSpPr txBox="1">
              <a:spLocks noChangeArrowheads="1"/>
            </p:cNvSpPr>
            <p:nvPr/>
          </p:nvSpPr>
          <p:spPr bwMode="auto">
            <a:xfrm>
              <a:off x="3647578" y="2593749"/>
              <a:ext cx="7699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ctr"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a:ln>
                    <a:noFill/>
                  </a:ln>
                  <a:solidFill>
                    <a:prstClr val="white"/>
                  </a:solidFill>
                  <a:effectLst/>
                  <a:uLnTx/>
                  <a:uFillTx/>
                  <a:latin typeface="Arial" pitchFamily="34" charset="0"/>
                  <a:ea typeface="MS PGothic" pitchFamily="34" charset="-128"/>
                  <a:cs typeface="+mn-cs"/>
                  <a:sym typeface="Calibri"/>
                </a:rPr>
                <a:t>150</a:t>
              </a:r>
            </a:p>
          </p:txBody>
        </p:sp>
        <p:sp>
          <p:nvSpPr>
            <p:cNvPr id="41" name="Text Box 22">
              <a:extLst>
                <a:ext uri="{FF2B5EF4-FFF2-40B4-BE49-F238E27FC236}">
                  <a16:creationId xmlns:a16="http://schemas.microsoft.com/office/drawing/2014/main" id="{540151DF-BFD6-49CC-9E26-4EF6C72ED86E}"/>
                </a:ext>
              </a:extLst>
            </p:cNvPr>
            <p:cNvSpPr txBox="1">
              <a:spLocks noChangeArrowheads="1"/>
            </p:cNvSpPr>
            <p:nvPr/>
          </p:nvSpPr>
          <p:spPr bwMode="auto">
            <a:xfrm>
              <a:off x="5738412" y="4504531"/>
              <a:ext cx="550863" cy="31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ctr"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a:ln>
                    <a:noFill/>
                  </a:ln>
                  <a:solidFill>
                    <a:prstClr val="white"/>
                  </a:solidFill>
                  <a:effectLst/>
                  <a:uLnTx/>
                  <a:uFillTx/>
                  <a:latin typeface="Arial" pitchFamily="34" charset="0"/>
                  <a:ea typeface="MS PGothic" pitchFamily="34" charset="-128"/>
                  <a:cs typeface="+mn-cs"/>
                  <a:sym typeface="Calibri"/>
                </a:rPr>
                <a:t>260</a:t>
              </a:r>
            </a:p>
          </p:txBody>
        </p:sp>
      </p:grpSp>
      <p:sp>
        <p:nvSpPr>
          <p:cNvPr id="42" name="Text Box 30">
            <a:extLst>
              <a:ext uri="{FF2B5EF4-FFF2-40B4-BE49-F238E27FC236}">
                <a16:creationId xmlns:a16="http://schemas.microsoft.com/office/drawing/2014/main" id="{C69BD8C2-1935-43DD-9C0D-553FAB809F03}"/>
              </a:ext>
            </a:extLst>
          </p:cNvPr>
          <p:cNvSpPr txBox="1">
            <a:spLocks noChangeArrowheads="1"/>
          </p:cNvSpPr>
          <p:nvPr/>
        </p:nvSpPr>
        <p:spPr bwMode="auto">
          <a:xfrm>
            <a:off x="4178301" y="4908550"/>
            <a:ext cx="13573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ctr" defTabSz="914400" rtl="0" eaLnBrk="1" fontAlgn="auto" latinLnBrk="0" hangingPunct="0">
              <a:lnSpc>
                <a:spcPct val="90000"/>
              </a:lnSpc>
              <a:spcBef>
                <a:spcPct val="0"/>
              </a:spcBef>
              <a:spcAft>
                <a:spcPts val="0"/>
              </a:spcAft>
              <a:buClrTx/>
              <a:buSzTx/>
              <a:buFontTx/>
              <a:buNone/>
              <a:tabLst/>
              <a:defRPr/>
            </a:pPr>
            <a:r>
              <a:rPr kumimoji="0" lang="fr-CA" altLang="fr-FR" sz="1600" b="1" i="0" u="none" strike="noStrike" kern="0" cap="none" spc="0" normalizeH="0" baseline="0" noProof="0">
                <a:ln>
                  <a:noFill/>
                </a:ln>
                <a:solidFill>
                  <a:srgbClr val="FFFFFF"/>
                </a:solidFill>
                <a:effectLst/>
                <a:uLnTx/>
                <a:uFillTx/>
                <a:latin typeface="Arial" pitchFamily="34" charset="0"/>
                <a:ea typeface="MS PGothic" pitchFamily="34" charset="-128"/>
                <a:cs typeface="+mn-cs"/>
                <a:sym typeface="Calibri"/>
              </a:rPr>
              <a:t>27 143</a:t>
            </a:r>
          </a:p>
        </p:txBody>
      </p:sp>
      <p:grpSp>
        <p:nvGrpSpPr>
          <p:cNvPr id="48" name="Group 2">
            <a:extLst>
              <a:ext uri="{FF2B5EF4-FFF2-40B4-BE49-F238E27FC236}">
                <a16:creationId xmlns:a16="http://schemas.microsoft.com/office/drawing/2014/main" id="{607C2B01-17ED-422E-B38B-217745070958}"/>
              </a:ext>
            </a:extLst>
          </p:cNvPr>
          <p:cNvGrpSpPr>
            <a:grpSpLocks/>
          </p:cNvGrpSpPr>
          <p:nvPr/>
        </p:nvGrpSpPr>
        <p:grpSpPr bwMode="auto">
          <a:xfrm>
            <a:off x="5056189" y="5503867"/>
            <a:ext cx="2422417" cy="307779"/>
            <a:chOff x="3169870" y="5803319"/>
            <a:chExt cx="1777711" cy="226341"/>
          </a:xfrm>
        </p:grpSpPr>
        <p:sp>
          <p:nvSpPr>
            <p:cNvPr id="49" name="Rectangle 42">
              <a:extLst>
                <a:ext uri="{FF2B5EF4-FFF2-40B4-BE49-F238E27FC236}">
                  <a16:creationId xmlns:a16="http://schemas.microsoft.com/office/drawing/2014/main" id="{D6CAA0F2-950A-4263-B045-D848B3929DD2}"/>
                </a:ext>
              </a:extLst>
            </p:cNvPr>
            <p:cNvSpPr>
              <a:spLocks noChangeArrowheads="1"/>
            </p:cNvSpPr>
            <p:nvPr/>
          </p:nvSpPr>
          <p:spPr bwMode="auto">
            <a:xfrm>
              <a:off x="3169870" y="5840310"/>
              <a:ext cx="132042" cy="142856"/>
            </a:xfrm>
            <a:prstGeom prst="rect">
              <a:avLst/>
            </a:prstGeom>
            <a:solidFill>
              <a:srgbClr val="3E759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l" defTabSz="914400" rtl="0" eaLnBrk="1" fontAlgn="auto" latinLnBrk="0" hangingPunct="0">
                <a:lnSpc>
                  <a:spcPct val="100000"/>
                </a:lnSpc>
                <a:spcBef>
                  <a:spcPct val="0"/>
                </a:spcBef>
                <a:spcAft>
                  <a:spcPts val="0"/>
                </a:spcAft>
                <a:buClrTx/>
                <a:buSzTx/>
                <a:buFont typeface="Arial" pitchFamily="34" charset="0"/>
                <a:buNone/>
                <a:tabLst/>
                <a:defRPr/>
              </a:pPr>
              <a:endParaRPr kumimoji="0" lang="fr-FR" altLang="fr-FR" sz="1400" b="0" i="0" u="none" strike="noStrike" kern="0" cap="none" spc="0" normalizeH="0" baseline="0" noProof="0">
                <a:ln>
                  <a:noFill/>
                </a:ln>
                <a:solidFill>
                  <a:prstClr val="white"/>
                </a:solidFill>
                <a:effectLst/>
                <a:uLnTx/>
                <a:uFillTx/>
                <a:latin typeface="Arial" pitchFamily="34" charset="0"/>
                <a:ea typeface="MS PGothic" pitchFamily="34" charset="-128"/>
                <a:cs typeface="+mn-cs"/>
                <a:sym typeface="Calibri"/>
              </a:endParaRPr>
            </a:p>
          </p:txBody>
        </p:sp>
        <p:sp>
          <p:nvSpPr>
            <p:cNvPr id="50" name="Rectangle 43">
              <a:extLst>
                <a:ext uri="{FF2B5EF4-FFF2-40B4-BE49-F238E27FC236}">
                  <a16:creationId xmlns:a16="http://schemas.microsoft.com/office/drawing/2014/main" id="{F89D9505-C18F-4856-960C-BCA3E9CC9DE9}"/>
                </a:ext>
              </a:extLst>
            </p:cNvPr>
            <p:cNvSpPr>
              <a:spLocks noChangeArrowheads="1"/>
            </p:cNvSpPr>
            <p:nvPr/>
          </p:nvSpPr>
          <p:spPr bwMode="auto">
            <a:xfrm>
              <a:off x="4160120" y="5836008"/>
              <a:ext cx="137470" cy="147099"/>
            </a:xfrm>
            <a:prstGeom prst="rect">
              <a:avLst/>
            </a:prstGeom>
            <a:solidFill>
              <a:srgbClr val="F79646">
                <a:lumMod val="75000"/>
              </a:srgbClr>
            </a:solidFill>
            <a:ln w="12700">
              <a:no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0" cap="none" spc="0" normalizeH="0" baseline="0" noProof="0">
                <a:ln>
                  <a:noFill/>
                </a:ln>
                <a:solidFill>
                  <a:prstClr val="white"/>
                </a:solidFill>
                <a:effectLst/>
                <a:uLnTx/>
                <a:uFillTx/>
                <a:latin typeface="Arial"/>
                <a:ea typeface="ＭＳ Ｐゴシック" charset="0"/>
                <a:cs typeface="Arial"/>
                <a:sym typeface="Calibri"/>
              </a:endParaRPr>
            </a:p>
          </p:txBody>
        </p:sp>
        <p:sp>
          <p:nvSpPr>
            <p:cNvPr id="51" name="Text Box 45">
              <a:extLst>
                <a:ext uri="{FF2B5EF4-FFF2-40B4-BE49-F238E27FC236}">
                  <a16:creationId xmlns:a16="http://schemas.microsoft.com/office/drawing/2014/main" id="{EE036A8C-5480-4B97-82C8-7A995DBB080A}"/>
                </a:ext>
              </a:extLst>
            </p:cNvPr>
            <p:cNvSpPr txBox="1">
              <a:spLocks noChangeArrowheads="1"/>
            </p:cNvSpPr>
            <p:nvPr/>
          </p:nvSpPr>
          <p:spPr bwMode="auto">
            <a:xfrm>
              <a:off x="3310237" y="5803320"/>
              <a:ext cx="661360" cy="22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l" defTabSz="914400" rtl="0" eaLnBrk="1" fontAlgn="auto" latinLnBrk="0" hangingPunct="0">
                <a:lnSpc>
                  <a:spcPct val="100000"/>
                </a:lnSpc>
                <a:spcBef>
                  <a:spcPct val="0"/>
                </a:spcBef>
                <a:spcAft>
                  <a:spcPts val="0"/>
                </a:spcAft>
                <a:buClrTx/>
                <a:buSzTx/>
                <a:buFont typeface="Arial" pitchFamily="34" charset="0"/>
                <a:buNone/>
                <a:tabLst/>
                <a:defRPr/>
              </a:pPr>
              <a:r>
                <a:rPr kumimoji="0" lang="fr-CA" altLang="fr-FR" sz="1400" b="0" i="0" u="none" strike="noStrike" kern="0" cap="none" spc="0" normalizeH="0" baseline="0" noProof="0">
                  <a:ln>
                    <a:noFill/>
                  </a:ln>
                  <a:solidFill>
                    <a:prstClr val="black"/>
                  </a:solidFill>
                  <a:effectLst/>
                  <a:uLnTx/>
                  <a:uFillTx/>
                  <a:latin typeface="Arial" pitchFamily="34" charset="0"/>
                  <a:ea typeface="MS PGothic" pitchFamily="34" charset="-128"/>
                  <a:cs typeface="+mn-cs"/>
                  <a:sym typeface="Calibri"/>
                </a:rPr>
                <a:t>Hommes</a:t>
              </a:r>
            </a:p>
          </p:txBody>
        </p:sp>
        <p:sp>
          <p:nvSpPr>
            <p:cNvPr id="52" name="Text Box 46">
              <a:extLst>
                <a:ext uri="{FF2B5EF4-FFF2-40B4-BE49-F238E27FC236}">
                  <a16:creationId xmlns:a16="http://schemas.microsoft.com/office/drawing/2014/main" id="{AE9874CC-65B8-4C5A-8C7A-677C12A26283}"/>
                </a:ext>
              </a:extLst>
            </p:cNvPr>
            <p:cNvSpPr txBox="1">
              <a:spLocks noChangeArrowheads="1"/>
            </p:cNvSpPr>
            <p:nvPr/>
          </p:nvSpPr>
          <p:spPr bwMode="auto">
            <a:xfrm>
              <a:off x="4301515" y="5803319"/>
              <a:ext cx="646066" cy="22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marL="0" marR="0" lvl="0" indent="0" algn="l" defTabSz="914400" rtl="0" eaLnBrk="1" fontAlgn="auto" latinLnBrk="0" hangingPunct="0">
                <a:lnSpc>
                  <a:spcPct val="100000"/>
                </a:lnSpc>
                <a:spcBef>
                  <a:spcPct val="0"/>
                </a:spcBef>
                <a:spcAft>
                  <a:spcPts val="0"/>
                </a:spcAft>
                <a:buClrTx/>
                <a:buSzTx/>
                <a:buFont typeface="Arial" pitchFamily="34" charset="0"/>
                <a:buNone/>
                <a:tabLst/>
                <a:defRPr/>
              </a:pPr>
              <a:r>
                <a:rPr kumimoji="0" lang="fr-CA" altLang="fr-FR" sz="1400" b="0" i="0" u="none" strike="noStrike" kern="0" cap="none" spc="0" normalizeH="0" baseline="0" noProof="0">
                  <a:ln>
                    <a:noFill/>
                  </a:ln>
                  <a:solidFill>
                    <a:prstClr val="black"/>
                  </a:solidFill>
                  <a:effectLst/>
                  <a:uLnTx/>
                  <a:uFillTx/>
                  <a:latin typeface="Arial" pitchFamily="34" charset="0"/>
                  <a:ea typeface="MS PGothic" pitchFamily="34" charset="-128"/>
                  <a:cs typeface="+mn-cs"/>
                  <a:sym typeface="Calibri"/>
                </a:rPr>
                <a:t>Femmes</a:t>
              </a:r>
            </a:p>
          </p:txBody>
        </p:sp>
      </p:grpSp>
      <p:sp>
        <p:nvSpPr>
          <p:cNvPr id="53" name="TextBox 52">
            <a:extLst>
              <a:ext uri="{FF2B5EF4-FFF2-40B4-BE49-F238E27FC236}">
                <a16:creationId xmlns:a16="http://schemas.microsoft.com/office/drawing/2014/main" id="{840BFA83-7492-41E5-A1E2-063BB5B2B5B1}"/>
              </a:ext>
            </a:extLst>
          </p:cNvPr>
          <p:cNvSpPr txBox="1"/>
          <p:nvPr/>
        </p:nvSpPr>
        <p:spPr>
          <a:xfrm>
            <a:off x="1735441" y="5835927"/>
            <a:ext cx="8511397" cy="355282"/>
          </a:xfrm>
          <a:prstGeom prst="rect">
            <a:avLst/>
          </a:prstGeom>
          <a:noFill/>
        </p:spPr>
        <p:txBody>
          <a:bodyPr wrap="none" lIns="0" tIns="0" rIns="0" bIns="0" rtlCol="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fr-CA" sz="11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Incidence du cancer selon le Registre canadien du cancer.</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fr-CA" sz="11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Statistiques canadiennes sur le cancer, 2016. Sujet particulier : Les cancers associés au VPH. Société canadienne du cancer, </a:t>
            </a:r>
            <a:br>
              <a:rPr kumimoji="0" lang="fr-CA" sz="11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br>
            <a:r>
              <a:rPr kumimoji="0" lang="fr-CA" sz="11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Gouvernement du Canada. Octobre 2016.</a:t>
            </a:r>
          </a:p>
        </p:txBody>
      </p:sp>
      <p:pic>
        <p:nvPicPr>
          <p:cNvPr id="43" name="Picture 3" descr="C:\Users\tanmat\AppData\Local\Microsoft\Windows\Temporary Internet Files\Content.IE5\5D17GG81\Flag_of_Canada[1].png">
            <a:extLst>
              <a:ext uri="{FF2B5EF4-FFF2-40B4-BE49-F238E27FC236}">
                <a16:creationId xmlns:a16="http://schemas.microsoft.com/office/drawing/2014/main" id="{B4D1BF40-38EF-D745-8522-F3A73240E9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2732" y="228601"/>
            <a:ext cx="858644" cy="42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30949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118">
            <a:extLst>
              <a:ext uri="{FF2B5EF4-FFF2-40B4-BE49-F238E27FC236}">
                <a16:creationId xmlns:a16="http://schemas.microsoft.com/office/drawing/2014/main" id="{D87D1CF6-59DE-48A8-BA06-7983DB4A2064}"/>
              </a:ext>
            </a:extLst>
          </p:cNvPr>
          <p:cNvSpPr/>
          <p:nvPr/>
        </p:nvSpPr>
        <p:spPr>
          <a:xfrm>
            <a:off x="838200" y="6624210"/>
            <a:ext cx="1135380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900" b="0" i="0" u="none" strike="noStrike" kern="1200" cap="none" spc="0" normalizeH="0" baseline="0" noProof="0" dirty="0">
                <a:ln>
                  <a:noFill/>
                </a:ln>
                <a:solidFill>
                  <a:prstClr val="black"/>
                </a:solidFill>
                <a:effectLst/>
                <a:uLnTx/>
                <a:uFillTx/>
                <a:latin typeface="Calibri" panose="020F0502020204030204"/>
                <a:ea typeface="+mn-ea"/>
                <a:cs typeface="+mn-cs"/>
              </a:rPr>
              <a:t>Veuillez vous reporter aux commentaires de la diapositive à titre de référence</a:t>
            </a:r>
          </a:p>
        </p:txBody>
      </p:sp>
      <p:sp>
        <p:nvSpPr>
          <p:cNvPr id="3" name="Rectangle 2">
            <a:extLst>
              <a:ext uri="{FF2B5EF4-FFF2-40B4-BE49-F238E27FC236}">
                <a16:creationId xmlns:a16="http://schemas.microsoft.com/office/drawing/2014/main" id="{D24FA1A8-1B91-46AF-AA09-6BB0414127FF}"/>
              </a:ext>
            </a:extLst>
          </p:cNvPr>
          <p:cNvSpPr/>
          <p:nvPr/>
        </p:nvSpPr>
        <p:spPr>
          <a:xfrm>
            <a:off x="838200" y="1254115"/>
            <a:ext cx="10134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altLang="en-US" sz="2400" b="1" i="0" u="none" strike="noStrike" kern="1200" cap="none" spc="0" normalizeH="0" baseline="0" noProof="0" dirty="0">
                <a:ln>
                  <a:noFill/>
                </a:ln>
                <a:solidFill>
                  <a:prstClr val="black"/>
                </a:solidFill>
                <a:effectLst/>
                <a:uLnTx/>
                <a:uFillTx/>
                <a:latin typeface="Calibri" panose="020F0502020204030204"/>
                <a:ea typeface="+mn-ea"/>
                <a:cs typeface="+mn-cs"/>
              </a:rPr>
              <a:t>À l’échelle mondiale, on estime que le VPH cause 1 cancer sur 20 chez les hommes et les femmes</a:t>
            </a:r>
            <a:r>
              <a:rPr kumimoji="0" lang="fr-CA" altLang="en-US" sz="2400" b="1" i="0" u="none" strike="noStrike" kern="1200" cap="none" spc="0" normalizeH="0" baseline="30000" noProof="0" dirty="0">
                <a:ln>
                  <a:noFill/>
                </a:ln>
                <a:solidFill>
                  <a:prstClr val="black"/>
                </a:solidFill>
                <a:effectLst/>
                <a:uLnTx/>
                <a:uFillTx/>
                <a:latin typeface="Calibri" panose="020F0502020204030204"/>
                <a:ea typeface="+mn-ea"/>
                <a:cs typeface="+mn-cs"/>
              </a:rPr>
              <a:t>1–13</a:t>
            </a:r>
            <a:endParaRPr kumimoji="0" lang="fr-CA"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Title 1">
            <a:extLst>
              <a:ext uri="{FF2B5EF4-FFF2-40B4-BE49-F238E27FC236}">
                <a16:creationId xmlns:a16="http://schemas.microsoft.com/office/drawing/2014/main" id="{C8300349-4C8F-45EF-9C5A-357EBA874B94}"/>
              </a:ext>
            </a:extLst>
          </p:cNvPr>
          <p:cNvSpPr>
            <a:spLocks noGrp="1"/>
          </p:cNvSpPr>
          <p:nvPr>
            <p:ph type="title"/>
          </p:nvPr>
        </p:nvSpPr>
        <p:spPr>
          <a:xfrm>
            <a:off x="838200" y="250825"/>
            <a:ext cx="10515600" cy="1325563"/>
          </a:xfrm>
        </p:spPr>
        <p:txBody>
          <a:bodyPr>
            <a:normAutofit/>
          </a:bodyPr>
          <a:lstStyle/>
          <a:p>
            <a:r>
              <a:rPr lang="fr-CA" b="1" dirty="0">
                <a:solidFill>
                  <a:schemeClr val="accent5">
                    <a:lumMod val="75000"/>
                  </a:schemeClr>
                </a:solidFill>
              </a:rPr>
              <a:t>Fardeau des maladies liées au VPH</a:t>
            </a:r>
            <a:endParaRPr lang="fr-CA" sz="3200" dirty="0">
              <a:solidFill>
                <a:srgbClr val="F68D2D"/>
              </a:solidFill>
            </a:endParaRPr>
          </a:p>
        </p:txBody>
      </p:sp>
      <p:pic>
        <p:nvPicPr>
          <p:cNvPr id="6" name="Picture 5">
            <a:extLst>
              <a:ext uri="{FF2B5EF4-FFF2-40B4-BE49-F238E27FC236}">
                <a16:creationId xmlns:a16="http://schemas.microsoft.com/office/drawing/2014/main" id="{A62B6C19-3F26-48F6-800A-FF8E88B8B179}"/>
              </a:ext>
            </a:extLst>
          </p:cNvPr>
          <p:cNvPicPr>
            <a:picLocks noChangeAspect="1"/>
          </p:cNvPicPr>
          <p:nvPr/>
        </p:nvPicPr>
        <p:blipFill>
          <a:blip r:embed="rId3"/>
          <a:stretch>
            <a:fillRect/>
          </a:stretch>
        </p:blipFill>
        <p:spPr>
          <a:xfrm>
            <a:off x="2402771" y="2073002"/>
            <a:ext cx="7868551" cy="4482817"/>
          </a:xfrm>
          <a:prstGeom prst="rect">
            <a:avLst/>
          </a:prstGeom>
        </p:spPr>
      </p:pic>
      <p:sp>
        <p:nvSpPr>
          <p:cNvPr id="8" name="TextBox 7">
            <a:extLst>
              <a:ext uri="{FF2B5EF4-FFF2-40B4-BE49-F238E27FC236}">
                <a16:creationId xmlns:a16="http://schemas.microsoft.com/office/drawing/2014/main" id="{56932666-C748-4E1C-BBEF-031825290FA7}"/>
              </a:ext>
            </a:extLst>
          </p:cNvPr>
          <p:cNvSpPr txBox="1"/>
          <p:nvPr/>
        </p:nvSpPr>
        <p:spPr>
          <a:xfrm>
            <a:off x="2087880" y="2204815"/>
            <a:ext cx="1427019" cy="503590"/>
          </a:xfrm>
          <a:prstGeom prst="rect">
            <a:avLst/>
          </a:prstGeom>
          <a:solidFill>
            <a:schemeClr val="bg1"/>
          </a:solid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31589D"/>
                </a:solidFill>
                <a:effectLst/>
                <a:uLnTx/>
                <a:uFillTx/>
                <a:latin typeface="Calibri" panose="020F0502020204030204"/>
                <a:ea typeface="+mn-ea"/>
                <a:cs typeface="+mn-cs"/>
              </a:rPr>
              <a:t>Hommes</a:t>
            </a:r>
            <a:endParaRPr kumimoji="0" lang="fr-CA" sz="2000" b="1" i="0" u="none" strike="noStrike" kern="1200" cap="none" spc="0" normalizeH="0" baseline="0" noProof="0" dirty="0">
              <a:ln>
                <a:noFill/>
              </a:ln>
              <a:solidFill>
                <a:srgbClr val="31589D"/>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2DC0512-0B6C-47A2-A876-FB77BD3CCCD2}"/>
              </a:ext>
            </a:extLst>
          </p:cNvPr>
          <p:cNvSpPr txBox="1"/>
          <p:nvPr/>
        </p:nvSpPr>
        <p:spPr>
          <a:xfrm>
            <a:off x="8229601" y="2256091"/>
            <a:ext cx="1295346" cy="503590"/>
          </a:xfrm>
          <a:prstGeom prst="rect">
            <a:avLst/>
          </a:prstGeom>
          <a:solidFill>
            <a:schemeClr val="bg1"/>
          </a:solidFill>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C55A11"/>
                </a:solidFill>
                <a:effectLst/>
                <a:uLnTx/>
                <a:uFillTx/>
                <a:latin typeface="Calibri" panose="020F0502020204030204"/>
                <a:ea typeface="+mn-ea"/>
                <a:cs typeface="+mn-cs"/>
              </a:rPr>
              <a:t>Femmes</a:t>
            </a:r>
            <a:endParaRPr kumimoji="0" lang="fr-CA" sz="2000" b="1" i="0" u="none" strike="noStrike" kern="1200" cap="none" spc="0" normalizeH="0" baseline="0" noProof="0" dirty="0">
              <a:ln>
                <a:noFill/>
              </a:ln>
              <a:solidFill>
                <a:srgbClr val="C55A11"/>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3F568C3-D8B6-41FD-B6C2-F2B172E7394E}"/>
              </a:ext>
            </a:extLst>
          </p:cNvPr>
          <p:cNvSpPr txBox="1"/>
          <p:nvPr/>
        </p:nvSpPr>
        <p:spPr>
          <a:xfrm>
            <a:off x="2576223" y="4948015"/>
            <a:ext cx="938675" cy="565146"/>
          </a:xfrm>
          <a:prstGeom prst="rect">
            <a:avLst/>
          </a:prstGeom>
          <a:solidFill>
            <a:schemeClr val="bg1"/>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31589D"/>
                </a:solidFill>
                <a:effectLst/>
                <a:uLnTx/>
                <a:uFillTx/>
                <a:latin typeface="Calibri" panose="020F0502020204030204"/>
                <a:ea typeface="+mn-ea"/>
                <a:cs typeface="+mn-cs"/>
              </a:rPr>
              <a:t>Cancer </a:t>
            </a:r>
            <a:br>
              <a:rPr kumimoji="0" lang="fr-CA" sz="1600" b="1" i="0" u="none" strike="noStrike" kern="1200" cap="none" spc="0" normalizeH="0" baseline="0" noProof="0" dirty="0">
                <a:ln>
                  <a:noFill/>
                </a:ln>
                <a:solidFill>
                  <a:srgbClr val="31589D"/>
                </a:solidFill>
                <a:effectLst/>
                <a:uLnTx/>
                <a:uFillTx/>
                <a:latin typeface="Calibri" panose="020F0502020204030204"/>
                <a:ea typeface="+mn-ea"/>
                <a:cs typeface="+mn-cs"/>
              </a:rPr>
            </a:br>
            <a:r>
              <a:rPr kumimoji="0" lang="fr-CA" sz="1600" b="1" i="0" u="none" strike="noStrike" kern="1200" cap="none" spc="0" normalizeH="0" baseline="0" noProof="0" dirty="0">
                <a:ln>
                  <a:noFill/>
                </a:ln>
                <a:solidFill>
                  <a:srgbClr val="31589D"/>
                </a:solidFill>
                <a:effectLst/>
                <a:uLnTx/>
                <a:uFillTx/>
                <a:latin typeface="Calibri" panose="020F0502020204030204"/>
                <a:ea typeface="+mn-ea"/>
                <a:cs typeface="+mn-cs"/>
              </a:rPr>
              <a:t>du pénis</a:t>
            </a:r>
          </a:p>
        </p:txBody>
      </p:sp>
      <p:sp>
        <p:nvSpPr>
          <p:cNvPr id="11" name="TextBox 10">
            <a:extLst>
              <a:ext uri="{FF2B5EF4-FFF2-40B4-BE49-F238E27FC236}">
                <a16:creationId xmlns:a16="http://schemas.microsoft.com/office/drawing/2014/main" id="{17F4F733-3780-4566-8C2D-BBAE2D87CF3F}"/>
              </a:ext>
            </a:extLst>
          </p:cNvPr>
          <p:cNvSpPr txBox="1"/>
          <p:nvPr/>
        </p:nvSpPr>
        <p:spPr>
          <a:xfrm>
            <a:off x="8877273" y="4046762"/>
            <a:ext cx="2189531" cy="318924"/>
          </a:xfrm>
          <a:prstGeom prst="rect">
            <a:avLst/>
          </a:prstGeom>
          <a:solidFill>
            <a:schemeClr val="bg1"/>
          </a:solid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C55A11"/>
                </a:solidFill>
                <a:effectLst/>
                <a:uLnTx/>
                <a:uFillTx/>
                <a:latin typeface="Calibri" panose="020F0502020204030204"/>
                <a:ea typeface="+mn-ea"/>
                <a:cs typeface="+mn-cs"/>
              </a:rPr>
              <a:t>Cancer du col de l’utérus</a:t>
            </a:r>
          </a:p>
        </p:txBody>
      </p:sp>
      <p:sp>
        <p:nvSpPr>
          <p:cNvPr id="12" name="TextBox 11">
            <a:extLst>
              <a:ext uri="{FF2B5EF4-FFF2-40B4-BE49-F238E27FC236}">
                <a16:creationId xmlns:a16="http://schemas.microsoft.com/office/drawing/2014/main" id="{9E807973-E861-45A6-A50C-910A47BF7B4B}"/>
              </a:ext>
            </a:extLst>
          </p:cNvPr>
          <p:cNvSpPr txBox="1"/>
          <p:nvPr/>
        </p:nvSpPr>
        <p:spPr>
          <a:xfrm>
            <a:off x="8868727" y="4391415"/>
            <a:ext cx="1754216" cy="565146"/>
          </a:xfrm>
          <a:prstGeom prst="rect">
            <a:avLst/>
          </a:prstGeom>
          <a:solidFill>
            <a:schemeClr val="bg1"/>
          </a:solid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C55A11"/>
                </a:solidFill>
                <a:effectLst/>
                <a:uLnTx/>
                <a:uFillTx/>
                <a:latin typeface="Calibri" panose="020F0502020204030204"/>
                <a:ea typeface="+mn-ea"/>
                <a:cs typeface="+mn-cs"/>
              </a:rPr>
              <a:t>Cancer de la vulve et du vagin</a:t>
            </a:r>
          </a:p>
        </p:txBody>
      </p:sp>
      <p:sp>
        <p:nvSpPr>
          <p:cNvPr id="13" name="TextBox 12">
            <a:extLst>
              <a:ext uri="{FF2B5EF4-FFF2-40B4-BE49-F238E27FC236}">
                <a16:creationId xmlns:a16="http://schemas.microsoft.com/office/drawing/2014/main" id="{C9E83647-C895-43C0-9BD2-EB6FED9520A9}"/>
              </a:ext>
            </a:extLst>
          </p:cNvPr>
          <p:cNvSpPr txBox="1"/>
          <p:nvPr/>
        </p:nvSpPr>
        <p:spPr>
          <a:xfrm>
            <a:off x="9169118" y="5152541"/>
            <a:ext cx="1394049" cy="565146"/>
          </a:xfrm>
          <a:prstGeom prst="rect">
            <a:avLst/>
          </a:prstGeom>
          <a:solidFill>
            <a:schemeClr val="bg1"/>
          </a:solid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C55A11"/>
                </a:solidFill>
                <a:effectLst/>
                <a:uLnTx/>
                <a:uFillTx/>
                <a:latin typeface="Calibri" panose="020F0502020204030204"/>
                <a:ea typeface="+mn-ea"/>
                <a:cs typeface="+mn-cs"/>
              </a:rPr>
              <a:t>Dysplasie cervicale</a:t>
            </a:r>
          </a:p>
        </p:txBody>
      </p:sp>
      <p:sp>
        <p:nvSpPr>
          <p:cNvPr id="14" name="TextBox 13">
            <a:extLst>
              <a:ext uri="{FF2B5EF4-FFF2-40B4-BE49-F238E27FC236}">
                <a16:creationId xmlns:a16="http://schemas.microsoft.com/office/drawing/2014/main" id="{4EF4FC7A-5DCB-40E9-8A99-32AC8005C46A}"/>
              </a:ext>
            </a:extLst>
          </p:cNvPr>
          <p:cNvSpPr txBox="1"/>
          <p:nvPr/>
        </p:nvSpPr>
        <p:spPr>
          <a:xfrm>
            <a:off x="4984034" y="2547534"/>
            <a:ext cx="1776430" cy="565146"/>
          </a:xfrm>
          <a:prstGeom prst="rect">
            <a:avLst/>
          </a:prstGeom>
          <a:solidFill>
            <a:schemeClr val="bg1"/>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rPr>
              <a:t>Cancer de la tête </a:t>
            </a:r>
            <a:br>
              <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rPr>
              <a:t>et du cou</a:t>
            </a:r>
          </a:p>
        </p:txBody>
      </p:sp>
      <p:sp>
        <p:nvSpPr>
          <p:cNvPr id="15" name="TextBox 14">
            <a:extLst>
              <a:ext uri="{FF2B5EF4-FFF2-40B4-BE49-F238E27FC236}">
                <a16:creationId xmlns:a16="http://schemas.microsoft.com/office/drawing/2014/main" id="{9BE078ED-7613-41BC-82A1-122CD76D788E}"/>
              </a:ext>
            </a:extLst>
          </p:cNvPr>
          <p:cNvSpPr txBox="1"/>
          <p:nvPr/>
        </p:nvSpPr>
        <p:spPr>
          <a:xfrm>
            <a:off x="4873679" y="3103697"/>
            <a:ext cx="1997140" cy="565146"/>
          </a:xfrm>
          <a:prstGeom prst="rect">
            <a:avLst/>
          </a:prstGeom>
          <a:solidFill>
            <a:schemeClr val="bg1"/>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rPr>
              <a:t>Papillomatose</a:t>
            </a:r>
            <a:r>
              <a:rPr kumimoji="0" lang="fr-CA"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rPr>
              <a:t>respiratoire</a:t>
            </a:r>
            <a:r>
              <a:rPr kumimoji="0" lang="fr-CA"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rPr>
              <a:t>récurrente</a:t>
            </a:r>
          </a:p>
        </p:txBody>
      </p:sp>
      <p:sp>
        <p:nvSpPr>
          <p:cNvPr id="16" name="TextBox 15">
            <a:extLst>
              <a:ext uri="{FF2B5EF4-FFF2-40B4-BE49-F238E27FC236}">
                <a16:creationId xmlns:a16="http://schemas.microsoft.com/office/drawing/2014/main" id="{C5CFA2F9-9639-4704-A0C1-95F0B31AA93C}"/>
              </a:ext>
            </a:extLst>
          </p:cNvPr>
          <p:cNvSpPr txBox="1"/>
          <p:nvPr/>
        </p:nvSpPr>
        <p:spPr>
          <a:xfrm>
            <a:off x="5084618" y="4602395"/>
            <a:ext cx="1575262" cy="349702"/>
          </a:xfrm>
          <a:prstGeom prst="rect">
            <a:avLst/>
          </a:prstGeom>
          <a:solidFill>
            <a:schemeClr val="bg1"/>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rPr>
              <a:t>Verrues</a:t>
            </a: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rPr>
              <a:t>génitales</a:t>
            </a:r>
          </a:p>
        </p:txBody>
      </p:sp>
      <p:sp>
        <p:nvSpPr>
          <p:cNvPr id="17" name="TextBox 16">
            <a:extLst>
              <a:ext uri="{FF2B5EF4-FFF2-40B4-BE49-F238E27FC236}">
                <a16:creationId xmlns:a16="http://schemas.microsoft.com/office/drawing/2014/main" id="{C83E63C1-EDA4-46DB-927F-50DF72584D8B}"/>
              </a:ext>
            </a:extLst>
          </p:cNvPr>
          <p:cNvSpPr txBox="1"/>
          <p:nvPr/>
        </p:nvSpPr>
        <p:spPr>
          <a:xfrm>
            <a:off x="5112962" y="3978251"/>
            <a:ext cx="1518574" cy="318924"/>
          </a:xfrm>
          <a:prstGeom prst="rect">
            <a:avLst/>
          </a:prstGeom>
          <a:solidFill>
            <a:schemeClr val="bg1"/>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rPr>
              <a:t>Cancer de l’anus</a:t>
            </a:r>
          </a:p>
        </p:txBody>
      </p:sp>
      <p:sp>
        <p:nvSpPr>
          <p:cNvPr id="18" name="TextBox 17">
            <a:extLst>
              <a:ext uri="{FF2B5EF4-FFF2-40B4-BE49-F238E27FC236}">
                <a16:creationId xmlns:a16="http://schemas.microsoft.com/office/drawing/2014/main" id="{22ACD1FD-82BA-4175-AC96-5CF241C6AE91}"/>
              </a:ext>
            </a:extLst>
          </p:cNvPr>
          <p:cNvSpPr txBox="1"/>
          <p:nvPr/>
        </p:nvSpPr>
        <p:spPr>
          <a:xfrm>
            <a:off x="3667320" y="2690818"/>
            <a:ext cx="575191" cy="257369"/>
          </a:xfrm>
          <a:prstGeom prst="rect">
            <a:avLst/>
          </a:prstGeom>
          <a:solidFill>
            <a:srgbClr val="D0CECE"/>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80 000</a:t>
            </a:r>
          </a:p>
        </p:txBody>
      </p:sp>
      <p:sp>
        <p:nvSpPr>
          <p:cNvPr id="19" name="TextBox 18">
            <a:extLst>
              <a:ext uri="{FF2B5EF4-FFF2-40B4-BE49-F238E27FC236}">
                <a16:creationId xmlns:a16="http://schemas.microsoft.com/office/drawing/2014/main" id="{67A55F4B-74CD-4312-B75C-F3CEE2306A68}"/>
              </a:ext>
            </a:extLst>
          </p:cNvPr>
          <p:cNvSpPr txBox="1"/>
          <p:nvPr/>
        </p:nvSpPr>
        <p:spPr>
          <a:xfrm>
            <a:off x="7427468" y="2690818"/>
            <a:ext cx="575191" cy="257369"/>
          </a:xfrm>
          <a:prstGeom prst="rect">
            <a:avLst/>
          </a:prstGeom>
          <a:solidFill>
            <a:srgbClr val="D0CECE"/>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19 000</a:t>
            </a:r>
          </a:p>
        </p:txBody>
      </p:sp>
      <p:sp>
        <p:nvSpPr>
          <p:cNvPr id="20" name="TextBox 19">
            <a:extLst>
              <a:ext uri="{FF2B5EF4-FFF2-40B4-BE49-F238E27FC236}">
                <a16:creationId xmlns:a16="http://schemas.microsoft.com/office/drawing/2014/main" id="{38925BC3-9185-4E7C-B15D-6274AE8C0214}"/>
              </a:ext>
            </a:extLst>
          </p:cNvPr>
          <p:cNvSpPr txBox="1"/>
          <p:nvPr/>
        </p:nvSpPr>
        <p:spPr>
          <a:xfrm>
            <a:off x="7657031" y="3257585"/>
            <a:ext cx="487111" cy="257369"/>
          </a:xfrm>
          <a:prstGeom prst="rect">
            <a:avLst/>
          </a:prstGeom>
          <a:solidFill>
            <a:srgbClr val="D0CECE"/>
          </a:solidFill>
        </p:spPr>
        <p:txBody>
          <a:bodyPr wrap="square" lIns="0" tIns="36000" rIns="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13 000</a:t>
            </a:r>
          </a:p>
        </p:txBody>
      </p:sp>
      <p:sp>
        <p:nvSpPr>
          <p:cNvPr id="21" name="TextBox 20">
            <a:extLst>
              <a:ext uri="{FF2B5EF4-FFF2-40B4-BE49-F238E27FC236}">
                <a16:creationId xmlns:a16="http://schemas.microsoft.com/office/drawing/2014/main" id="{C93A2C53-2E34-4907-8861-492BE832DB0A}"/>
              </a:ext>
            </a:extLst>
          </p:cNvPr>
          <p:cNvSpPr txBox="1"/>
          <p:nvPr/>
        </p:nvSpPr>
        <p:spPr>
          <a:xfrm>
            <a:off x="7292736" y="4028547"/>
            <a:ext cx="385643" cy="226591"/>
          </a:xfrm>
          <a:prstGeom prst="rect">
            <a:avLst/>
          </a:prstGeom>
          <a:solidFill>
            <a:srgbClr val="D0CECE"/>
          </a:solidFill>
        </p:spPr>
        <p:txBody>
          <a:bodyPr wrap="square" lIns="0" tIns="36000" rIns="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dirty="0">
                <a:ln>
                  <a:noFill/>
                </a:ln>
                <a:solidFill>
                  <a:prstClr val="black"/>
                </a:solidFill>
                <a:effectLst/>
                <a:uLnTx/>
                <a:uFillTx/>
                <a:latin typeface="Calibri" panose="020F0502020204030204"/>
                <a:ea typeface="+mn-ea"/>
                <a:cs typeface="+mn-cs"/>
              </a:rPr>
              <a:t>13 000</a:t>
            </a:r>
          </a:p>
        </p:txBody>
      </p:sp>
      <p:sp>
        <p:nvSpPr>
          <p:cNvPr id="22" name="TextBox 21">
            <a:extLst>
              <a:ext uri="{FF2B5EF4-FFF2-40B4-BE49-F238E27FC236}">
                <a16:creationId xmlns:a16="http://schemas.microsoft.com/office/drawing/2014/main" id="{63FEA0C3-F154-4EC9-B441-7AF618A5336B}"/>
              </a:ext>
            </a:extLst>
          </p:cNvPr>
          <p:cNvSpPr txBox="1"/>
          <p:nvPr/>
        </p:nvSpPr>
        <p:spPr>
          <a:xfrm>
            <a:off x="3996335" y="4028547"/>
            <a:ext cx="411835" cy="226591"/>
          </a:xfrm>
          <a:prstGeom prst="rect">
            <a:avLst/>
          </a:prstGeom>
          <a:solidFill>
            <a:srgbClr val="D0CECE"/>
          </a:solidFill>
        </p:spPr>
        <p:txBody>
          <a:bodyPr wrap="square" lIns="0" tIns="36000" rIns="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dirty="0">
                <a:ln>
                  <a:noFill/>
                </a:ln>
                <a:solidFill>
                  <a:prstClr val="black"/>
                </a:solidFill>
                <a:effectLst/>
                <a:uLnTx/>
                <a:uFillTx/>
                <a:latin typeface="Calibri" panose="020F0502020204030204"/>
                <a:ea typeface="+mn-ea"/>
                <a:cs typeface="+mn-cs"/>
              </a:rPr>
              <a:t>11 000</a:t>
            </a:r>
          </a:p>
        </p:txBody>
      </p:sp>
      <p:sp>
        <p:nvSpPr>
          <p:cNvPr id="23" name="TextBox 22">
            <a:extLst>
              <a:ext uri="{FF2B5EF4-FFF2-40B4-BE49-F238E27FC236}">
                <a16:creationId xmlns:a16="http://schemas.microsoft.com/office/drawing/2014/main" id="{C5030499-D4F2-48D3-8CA4-59E9CAA3EC5F}"/>
              </a:ext>
            </a:extLst>
          </p:cNvPr>
          <p:cNvSpPr txBox="1"/>
          <p:nvPr/>
        </p:nvSpPr>
        <p:spPr>
          <a:xfrm>
            <a:off x="3440856" y="3257585"/>
            <a:ext cx="487111" cy="257369"/>
          </a:xfrm>
          <a:prstGeom prst="rect">
            <a:avLst/>
          </a:prstGeom>
          <a:solidFill>
            <a:srgbClr val="D0CECE"/>
          </a:solidFill>
        </p:spPr>
        <p:txBody>
          <a:bodyPr wrap="square" lIns="0" tIns="36000" rIns="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27 000</a:t>
            </a:r>
          </a:p>
        </p:txBody>
      </p:sp>
      <p:sp>
        <p:nvSpPr>
          <p:cNvPr id="24" name="TextBox 23">
            <a:extLst>
              <a:ext uri="{FF2B5EF4-FFF2-40B4-BE49-F238E27FC236}">
                <a16:creationId xmlns:a16="http://schemas.microsoft.com/office/drawing/2014/main" id="{8E7F25DB-DD7C-4024-8C5E-530D4914FD2F}"/>
              </a:ext>
            </a:extLst>
          </p:cNvPr>
          <p:cNvSpPr txBox="1"/>
          <p:nvPr/>
        </p:nvSpPr>
        <p:spPr>
          <a:xfrm>
            <a:off x="3863872" y="4682100"/>
            <a:ext cx="916887" cy="257369"/>
          </a:xfrm>
          <a:prstGeom prst="rect">
            <a:avLst/>
          </a:prstGeom>
          <a:solidFill>
            <a:srgbClr val="D0CECE"/>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17 300 000</a:t>
            </a:r>
          </a:p>
        </p:txBody>
      </p:sp>
      <p:sp>
        <p:nvSpPr>
          <p:cNvPr id="25" name="TextBox 24">
            <a:extLst>
              <a:ext uri="{FF2B5EF4-FFF2-40B4-BE49-F238E27FC236}">
                <a16:creationId xmlns:a16="http://schemas.microsoft.com/office/drawing/2014/main" id="{29BD2C3C-26A9-42D7-8116-86E87F531B81}"/>
              </a:ext>
            </a:extLst>
          </p:cNvPr>
          <p:cNvSpPr txBox="1"/>
          <p:nvPr/>
        </p:nvSpPr>
        <p:spPr>
          <a:xfrm>
            <a:off x="6825604" y="4682100"/>
            <a:ext cx="916887" cy="257369"/>
          </a:xfrm>
          <a:prstGeom prst="rect">
            <a:avLst/>
          </a:prstGeom>
          <a:solidFill>
            <a:srgbClr val="D0CECE"/>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14 400 000</a:t>
            </a:r>
          </a:p>
        </p:txBody>
      </p:sp>
      <p:sp>
        <p:nvSpPr>
          <p:cNvPr id="26" name="TextBox 25">
            <a:extLst>
              <a:ext uri="{FF2B5EF4-FFF2-40B4-BE49-F238E27FC236}">
                <a16:creationId xmlns:a16="http://schemas.microsoft.com/office/drawing/2014/main" id="{CFEB819D-79E2-4CF0-9A97-F34A4368F77F}"/>
              </a:ext>
            </a:extLst>
          </p:cNvPr>
          <p:cNvSpPr txBox="1"/>
          <p:nvPr/>
        </p:nvSpPr>
        <p:spPr>
          <a:xfrm>
            <a:off x="3442030" y="4367001"/>
            <a:ext cx="487111" cy="241980"/>
          </a:xfrm>
          <a:prstGeom prst="rect">
            <a:avLst/>
          </a:prstGeom>
          <a:solidFill>
            <a:srgbClr val="31589D"/>
          </a:solidFill>
        </p:spPr>
        <p:txBody>
          <a:bodyPr wrap="square" lIns="0" tIns="36000" rIns="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1" i="0" u="none" strike="noStrike" kern="1200" cap="none" spc="0" normalizeH="0" baseline="0" noProof="0" dirty="0">
                <a:ln>
                  <a:noFill/>
                </a:ln>
                <a:solidFill>
                  <a:prstClr val="white"/>
                </a:solidFill>
                <a:effectLst/>
                <a:uLnTx/>
                <a:uFillTx/>
                <a:latin typeface="Calibri" panose="020F0502020204030204"/>
                <a:ea typeface="+mn-ea"/>
                <a:cs typeface="+mn-cs"/>
              </a:rPr>
              <a:t>11 200</a:t>
            </a:r>
          </a:p>
        </p:txBody>
      </p:sp>
      <p:sp>
        <p:nvSpPr>
          <p:cNvPr id="28" name="TextBox 27">
            <a:extLst>
              <a:ext uri="{FF2B5EF4-FFF2-40B4-BE49-F238E27FC236}">
                <a16:creationId xmlns:a16="http://schemas.microsoft.com/office/drawing/2014/main" id="{5B8646BF-3305-4D32-AA1E-CADD7925E861}"/>
              </a:ext>
            </a:extLst>
          </p:cNvPr>
          <p:cNvSpPr txBox="1"/>
          <p:nvPr/>
        </p:nvSpPr>
        <p:spPr>
          <a:xfrm>
            <a:off x="7800502" y="4076688"/>
            <a:ext cx="575671" cy="257369"/>
          </a:xfrm>
          <a:prstGeom prst="rect">
            <a:avLst/>
          </a:prstGeom>
          <a:solidFill>
            <a:srgbClr val="C55A11"/>
          </a:solidFill>
        </p:spPr>
        <p:txBody>
          <a:bodyPr wrap="square" lIns="0" tIns="36000" rIns="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white"/>
                </a:solidFill>
                <a:effectLst/>
                <a:uLnTx/>
                <a:uFillTx/>
                <a:latin typeface="Calibri" panose="020F0502020204030204"/>
                <a:ea typeface="+mn-ea"/>
                <a:cs typeface="+mn-cs"/>
              </a:rPr>
              <a:t>528 000</a:t>
            </a:r>
          </a:p>
        </p:txBody>
      </p:sp>
      <p:sp>
        <p:nvSpPr>
          <p:cNvPr id="29" name="TextBox 28">
            <a:extLst>
              <a:ext uri="{FF2B5EF4-FFF2-40B4-BE49-F238E27FC236}">
                <a16:creationId xmlns:a16="http://schemas.microsoft.com/office/drawing/2014/main" id="{93A97668-234A-489E-8499-B9F88934ED67}"/>
              </a:ext>
            </a:extLst>
          </p:cNvPr>
          <p:cNvSpPr txBox="1"/>
          <p:nvPr/>
        </p:nvSpPr>
        <p:spPr>
          <a:xfrm>
            <a:off x="7477568" y="5314776"/>
            <a:ext cx="1178639" cy="257369"/>
          </a:xfrm>
          <a:prstGeom prst="rect">
            <a:avLst/>
          </a:prstGeom>
          <a:solidFill>
            <a:srgbClr val="C55A11"/>
          </a:solidFill>
        </p:spPr>
        <p:txBody>
          <a:bodyPr wrap="square" lIns="0" tIns="36000" rIns="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white"/>
                </a:solidFill>
                <a:effectLst/>
                <a:uLnTx/>
                <a:uFillTx/>
                <a:latin typeface="Calibri" panose="020F0502020204030204"/>
                <a:ea typeface="+mn-ea"/>
                <a:cs typeface="+mn-cs"/>
              </a:rPr>
              <a:t>Millions de cas</a:t>
            </a:r>
          </a:p>
        </p:txBody>
      </p:sp>
      <p:sp>
        <p:nvSpPr>
          <p:cNvPr id="2" name="Freeform: Shape 1">
            <a:extLst>
              <a:ext uri="{FF2B5EF4-FFF2-40B4-BE49-F238E27FC236}">
                <a16:creationId xmlns:a16="http://schemas.microsoft.com/office/drawing/2014/main" id="{90581437-7EF5-4EC6-98D3-429934163179}"/>
              </a:ext>
            </a:extLst>
          </p:cNvPr>
          <p:cNvSpPr/>
          <p:nvPr/>
        </p:nvSpPr>
        <p:spPr>
          <a:xfrm>
            <a:off x="7823583" y="4589780"/>
            <a:ext cx="456817" cy="182880"/>
          </a:xfrm>
          <a:custGeom>
            <a:avLst/>
            <a:gdLst>
              <a:gd name="connsiteX0" fmla="*/ 118997 w 456817"/>
              <a:gd name="connsiteY0" fmla="*/ 7620 h 182880"/>
              <a:gd name="connsiteX1" fmla="*/ 118997 w 456817"/>
              <a:gd name="connsiteY1" fmla="*/ 7620 h 182880"/>
              <a:gd name="connsiteX2" fmla="*/ 190117 w 456817"/>
              <a:gd name="connsiteY2" fmla="*/ 5080 h 182880"/>
              <a:gd name="connsiteX3" fmla="*/ 238377 w 456817"/>
              <a:gd name="connsiteY3" fmla="*/ 0 h 182880"/>
              <a:gd name="connsiteX4" fmla="*/ 301877 w 456817"/>
              <a:gd name="connsiteY4" fmla="*/ 2540 h 182880"/>
              <a:gd name="connsiteX5" fmla="*/ 416177 w 456817"/>
              <a:gd name="connsiteY5" fmla="*/ 5080 h 182880"/>
              <a:gd name="connsiteX6" fmla="*/ 431417 w 456817"/>
              <a:gd name="connsiteY6" fmla="*/ 15240 h 182880"/>
              <a:gd name="connsiteX7" fmla="*/ 439037 w 456817"/>
              <a:gd name="connsiteY7" fmla="*/ 20320 h 182880"/>
              <a:gd name="connsiteX8" fmla="*/ 454277 w 456817"/>
              <a:gd name="connsiteY8" fmla="*/ 50800 h 182880"/>
              <a:gd name="connsiteX9" fmla="*/ 456817 w 456817"/>
              <a:gd name="connsiteY9" fmla="*/ 58420 h 182880"/>
              <a:gd name="connsiteX10" fmla="*/ 451737 w 456817"/>
              <a:gd name="connsiteY10" fmla="*/ 109220 h 182880"/>
              <a:gd name="connsiteX11" fmla="*/ 446657 w 456817"/>
              <a:gd name="connsiteY11" fmla="*/ 119380 h 182880"/>
              <a:gd name="connsiteX12" fmla="*/ 444117 w 456817"/>
              <a:gd name="connsiteY12" fmla="*/ 127000 h 182880"/>
              <a:gd name="connsiteX13" fmla="*/ 436497 w 456817"/>
              <a:gd name="connsiteY13" fmla="*/ 134620 h 182880"/>
              <a:gd name="connsiteX14" fmla="*/ 431417 w 456817"/>
              <a:gd name="connsiteY14" fmla="*/ 142240 h 182880"/>
              <a:gd name="connsiteX15" fmla="*/ 413637 w 456817"/>
              <a:gd name="connsiteY15" fmla="*/ 149860 h 182880"/>
              <a:gd name="connsiteX16" fmla="*/ 388237 w 456817"/>
              <a:gd name="connsiteY16" fmla="*/ 157480 h 182880"/>
              <a:gd name="connsiteX17" fmla="*/ 365377 w 456817"/>
              <a:gd name="connsiteY17" fmla="*/ 165100 h 182880"/>
              <a:gd name="connsiteX18" fmla="*/ 357757 w 456817"/>
              <a:gd name="connsiteY18" fmla="*/ 167640 h 182880"/>
              <a:gd name="connsiteX19" fmla="*/ 342517 w 456817"/>
              <a:gd name="connsiteY19" fmla="*/ 170180 h 182880"/>
              <a:gd name="connsiteX20" fmla="*/ 334897 w 456817"/>
              <a:gd name="connsiteY20" fmla="*/ 172720 h 182880"/>
              <a:gd name="connsiteX21" fmla="*/ 317117 w 456817"/>
              <a:gd name="connsiteY21" fmla="*/ 175260 h 182880"/>
              <a:gd name="connsiteX22" fmla="*/ 271397 w 456817"/>
              <a:gd name="connsiteY22" fmla="*/ 180340 h 182880"/>
              <a:gd name="connsiteX23" fmla="*/ 248537 w 456817"/>
              <a:gd name="connsiteY23" fmla="*/ 182880 h 182880"/>
              <a:gd name="connsiteX24" fmla="*/ 141857 w 456817"/>
              <a:gd name="connsiteY24" fmla="*/ 177800 h 182880"/>
              <a:gd name="connsiteX25" fmla="*/ 134237 w 456817"/>
              <a:gd name="connsiteY25" fmla="*/ 175260 h 182880"/>
              <a:gd name="connsiteX26" fmla="*/ 116457 w 456817"/>
              <a:gd name="connsiteY26" fmla="*/ 172720 h 182880"/>
              <a:gd name="connsiteX27" fmla="*/ 91057 w 456817"/>
              <a:gd name="connsiteY27" fmla="*/ 165100 h 182880"/>
              <a:gd name="connsiteX28" fmla="*/ 68197 w 456817"/>
              <a:gd name="connsiteY28" fmla="*/ 157480 h 182880"/>
              <a:gd name="connsiteX29" fmla="*/ 45337 w 456817"/>
              <a:gd name="connsiteY29" fmla="*/ 149860 h 182880"/>
              <a:gd name="connsiteX30" fmla="*/ 37717 w 456817"/>
              <a:gd name="connsiteY30" fmla="*/ 147320 h 182880"/>
              <a:gd name="connsiteX31" fmla="*/ 30097 w 456817"/>
              <a:gd name="connsiteY31" fmla="*/ 144780 h 182880"/>
              <a:gd name="connsiteX32" fmla="*/ 22477 w 456817"/>
              <a:gd name="connsiteY32" fmla="*/ 139700 h 182880"/>
              <a:gd name="connsiteX33" fmla="*/ 7237 w 456817"/>
              <a:gd name="connsiteY33" fmla="*/ 132080 h 182880"/>
              <a:gd name="connsiteX34" fmla="*/ 4697 w 456817"/>
              <a:gd name="connsiteY34" fmla="*/ 86360 h 182880"/>
              <a:gd name="connsiteX35" fmla="*/ 12317 w 456817"/>
              <a:gd name="connsiteY35" fmla="*/ 58420 h 182880"/>
              <a:gd name="connsiteX36" fmla="*/ 22477 w 456817"/>
              <a:gd name="connsiteY36" fmla="*/ 43180 h 182880"/>
              <a:gd name="connsiteX37" fmla="*/ 25017 w 456817"/>
              <a:gd name="connsiteY37" fmla="*/ 35560 h 182880"/>
              <a:gd name="connsiteX38" fmla="*/ 35177 w 456817"/>
              <a:gd name="connsiteY38" fmla="*/ 20320 h 182880"/>
              <a:gd name="connsiteX39" fmla="*/ 42797 w 456817"/>
              <a:gd name="connsiteY39" fmla="*/ 5080 h 182880"/>
              <a:gd name="connsiteX40" fmla="*/ 50417 w 456817"/>
              <a:gd name="connsiteY40" fmla="*/ 2540 h 182880"/>
              <a:gd name="connsiteX41" fmla="*/ 118997 w 456817"/>
              <a:gd name="connsiteY41" fmla="*/ 762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6817" h="182880">
                <a:moveTo>
                  <a:pt x="118997" y="7620"/>
                </a:moveTo>
                <a:lnTo>
                  <a:pt x="118997" y="7620"/>
                </a:lnTo>
                <a:lnTo>
                  <a:pt x="190117" y="5080"/>
                </a:lnTo>
                <a:cubicBezTo>
                  <a:pt x="206182" y="4256"/>
                  <a:pt x="222408" y="1996"/>
                  <a:pt x="238377" y="0"/>
                </a:cubicBezTo>
                <a:lnTo>
                  <a:pt x="301877" y="2540"/>
                </a:lnTo>
                <a:lnTo>
                  <a:pt x="416177" y="5080"/>
                </a:lnTo>
                <a:cubicBezTo>
                  <a:pt x="422253" y="5676"/>
                  <a:pt x="426337" y="11853"/>
                  <a:pt x="431417" y="15240"/>
                </a:cubicBezTo>
                <a:lnTo>
                  <a:pt x="439037" y="20320"/>
                </a:lnTo>
                <a:cubicBezTo>
                  <a:pt x="452167" y="40015"/>
                  <a:pt x="447266" y="29768"/>
                  <a:pt x="454277" y="50800"/>
                </a:cubicBezTo>
                <a:lnTo>
                  <a:pt x="456817" y="58420"/>
                </a:lnTo>
                <a:cubicBezTo>
                  <a:pt x="456465" y="63707"/>
                  <a:pt x="455934" y="96629"/>
                  <a:pt x="451737" y="109220"/>
                </a:cubicBezTo>
                <a:cubicBezTo>
                  <a:pt x="450540" y="112812"/>
                  <a:pt x="448149" y="115900"/>
                  <a:pt x="446657" y="119380"/>
                </a:cubicBezTo>
                <a:cubicBezTo>
                  <a:pt x="445602" y="121841"/>
                  <a:pt x="445602" y="124772"/>
                  <a:pt x="444117" y="127000"/>
                </a:cubicBezTo>
                <a:cubicBezTo>
                  <a:pt x="442124" y="129989"/>
                  <a:pt x="438797" y="131860"/>
                  <a:pt x="436497" y="134620"/>
                </a:cubicBezTo>
                <a:cubicBezTo>
                  <a:pt x="434543" y="136965"/>
                  <a:pt x="433762" y="140286"/>
                  <a:pt x="431417" y="142240"/>
                </a:cubicBezTo>
                <a:cubicBezTo>
                  <a:pt x="425471" y="147195"/>
                  <a:pt x="420176" y="147057"/>
                  <a:pt x="413637" y="149860"/>
                </a:cubicBezTo>
                <a:cubicBezTo>
                  <a:pt x="383740" y="162673"/>
                  <a:pt x="427792" y="146932"/>
                  <a:pt x="388237" y="157480"/>
                </a:cubicBezTo>
                <a:cubicBezTo>
                  <a:pt x="380476" y="159550"/>
                  <a:pt x="372997" y="162560"/>
                  <a:pt x="365377" y="165100"/>
                </a:cubicBezTo>
                <a:cubicBezTo>
                  <a:pt x="362837" y="165947"/>
                  <a:pt x="360398" y="167200"/>
                  <a:pt x="357757" y="167640"/>
                </a:cubicBezTo>
                <a:cubicBezTo>
                  <a:pt x="352677" y="168487"/>
                  <a:pt x="347544" y="169063"/>
                  <a:pt x="342517" y="170180"/>
                </a:cubicBezTo>
                <a:cubicBezTo>
                  <a:pt x="339903" y="170761"/>
                  <a:pt x="337522" y="172195"/>
                  <a:pt x="334897" y="172720"/>
                </a:cubicBezTo>
                <a:cubicBezTo>
                  <a:pt x="329026" y="173894"/>
                  <a:pt x="323061" y="174547"/>
                  <a:pt x="317117" y="175260"/>
                </a:cubicBezTo>
                <a:lnTo>
                  <a:pt x="271397" y="180340"/>
                </a:lnTo>
                <a:lnTo>
                  <a:pt x="248537" y="182880"/>
                </a:lnTo>
                <a:cubicBezTo>
                  <a:pt x="232276" y="182387"/>
                  <a:pt x="171867" y="182802"/>
                  <a:pt x="141857" y="177800"/>
                </a:cubicBezTo>
                <a:cubicBezTo>
                  <a:pt x="139216" y="177360"/>
                  <a:pt x="136862" y="175785"/>
                  <a:pt x="134237" y="175260"/>
                </a:cubicBezTo>
                <a:cubicBezTo>
                  <a:pt x="128366" y="174086"/>
                  <a:pt x="122347" y="173791"/>
                  <a:pt x="116457" y="172720"/>
                </a:cubicBezTo>
                <a:cubicBezTo>
                  <a:pt x="108012" y="171185"/>
                  <a:pt x="99010" y="167751"/>
                  <a:pt x="91057" y="165100"/>
                </a:cubicBezTo>
                <a:lnTo>
                  <a:pt x="68197" y="157480"/>
                </a:lnTo>
                <a:lnTo>
                  <a:pt x="45337" y="149860"/>
                </a:lnTo>
                <a:lnTo>
                  <a:pt x="37717" y="147320"/>
                </a:lnTo>
                <a:cubicBezTo>
                  <a:pt x="35177" y="146473"/>
                  <a:pt x="32325" y="146265"/>
                  <a:pt x="30097" y="144780"/>
                </a:cubicBezTo>
                <a:cubicBezTo>
                  <a:pt x="27557" y="143087"/>
                  <a:pt x="25207" y="141065"/>
                  <a:pt x="22477" y="139700"/>
                </a:cubicBezTo>
                <a:cubicBezTo>
                  <a:pt x="1445" y="129184"/>
                  <a:pt x="29075" y="146639"/>
                  <a:pt x="7237" y="132080"/>
                </a:cubicBezTo>
                <a:cubicBezTo>
                  <a:pt x="-4617" y="114299"/>
                  <a:pt x="761" y="125717"/>
                  <a:pt x="4697" y="86360"/>
                </a:cubicBezTo>
                <a:cubicBezTo>
                  <a:pt x="5258" y="80747"/>
                  <a:pt x="9629" y="62453"/>
                  <a:pt x="12317" y="58420"/>
                </a:cubicBezTo>
                <a:cubicBezTo>
                  <a:pt x="15704" y="53340"/>
                  <a:pt x="20546" y="48972"/>
                  <a:pt x="22477" y="43180"/>
                </a:cubicBezTo>
                <a:cubicBezTo>
                  <a:pt x="23324" y="40640"/>
                  <a:pt x="23717" y="37900"/>
                  <a:pt x="25017" y="35560"/>
                </a:cubicBezTo>
                <a:cubicBezTo>
                  <a:pt x="27982" y="30223"/>
                  <a:pt x="33246" y="26112"/>
                  <a:pt x="35177" y="20320"/>
                </a:cubicBezTo>
                <a:cubicBezTo>
                  <a:pt x="36850" y="15300"/>
                  <a:pt x="38321" y="8661"/>
                  <a:pt x="42797" y="5080"/>
                </a:cubicBezTo>
                <a:cubicBezTo>
                  <a:pt x="44888" y="3407"/>
                  <a:pt x="47742" y="2656"/>
                  <a:pt x="50417" y="2540"/>
                </a:cubicBezTo>
                <a:cubicBezTo>
                  <a:pt x="67334" y="1804"/>
                  <a:pt x="84284" y="2540"/>
                  <a:pt x="118997" y="7620"/>
                </a:cubicBezTo>
                <a:close/>
              </a:path>
            </a:pathLst>
          </a:cu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6555B331-2067-4F45-AD23-C207A26A5E0F}"/>
              </a:ext>
            </a:extLst>
          </p:cNvPr>
          <p:cNvSpPr txBox="1"/>
          <p:nvPr/>
        </p:nvSpPr>
        <p:spPr>
          <a:xfrm>
            <a:off x="7814114" y="4568804"/>
            <a:ext cx="487111" cy="226591"/>
          </a:xfrm>
          <a:prstGeom prst="rect">
            <a:avLst/>
          </a:prstGeom>
          <a:noFill/>
        </p:spPr>
        <p:txBody>
          <a:bodyPr wrap="square" lIns="0" tIns="36000" rIns="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dirty="0">
                <a:ln>
                  <a:noFill/>
                </a:ln>
                <a:solidFill>
                  <a:prstClr val="white"/>
                </a:solidFill>
                <a:effectLst/>
                <a:uLnTx/>
                <a:uFillTx/>
                <a:latin typeface="Calibri" panose="020F0502020204030204"/>
                <a:ea typeface="+mn-ea"/>
                <a:cs typeface="+mn-cs"/>
              </a:rPr>
              <a:t>18 200</a:t>
            </a:r>
          </a:p>
        </p:txBody>
      </p:sp>
    </p:spTree>
    <p:extLst>
      <p:ext uri="{BB962C8B-B14F-4D97-AF65-F5344CB8AC3E}">
        <p14:creationId xmlns:p14="http://schemas.microsoft.com/office/powerpoint/2010/main" val="2556018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6">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le 1"/>
          <p:cNvSpPr>
            <a:spLocks noGrp="1"/>
          </p:cNvSpPr>
          <p:nvPr>
            <p:ph type="title"/>
          </p:nvPr>
        </p:nvSpPr>
        <p:spPr>
          <a:xfrm>
            <a:off x="385011" y="216569"/>
            <a:ext cx="11478126" cy="1491916"/>
          </a:xfrm>
        </p:spPr>
        <p:txBody>
          <a:bodyPr vert="horz" lIns="91440" tIns="45720" rIns="91440" bIns="45720" rtlCol="0" anchor="b">
            <a:normAutofit/>
          </a:bodyPr>
          <a:lstStyle/>
          <a:p>
            <a:r>
              <a:rPr lang="en-US" sz="3100" b="1" kern="1200" dirty="0" err="1">
                <a:solidFill>
                  <a:schemeClr val="tx1"/>
                </a:solidFill>
                <a:latin typeface="+mj-lt"/>
                <a:ea typeface="+mj-ea"/>
                <a:cs typeface="+mj-cs"/>
                <a:sym typeface="Calibri"/>
              </a:rPr>
              <a:t>Comparaison</a:t>
            </a:r>
            <a:r>
              <a:rPr lang="en-US" sz="3100" b="1" kern="1200" dirty="0">
                <a:solidFill>
                  <a:schemeClr val="tx1"/>
                </a:solidFill>
                <a:latin typeface="+mj-lt"/>
                <a:ea typeface="+mj-ea"/>
                <a:cs typeface="+mj-cs"/>
                <a:sym typeface="Calibri"/>
              </a:rPr>
              <a:t> des </a:t>
            </a:r>
            <a:r>
              <a:rPr lang="en-US" sz="3100" b="1" kern="1200" dirty="0" err="1">
                <a:solidFill>
                  <a:schemeClr val="tx1"/>
                </a:solidFill>
                <a:latin typeface="+mj-lt"/>
                <a:ea typeface="+mj-ea"/>
                <a:cs typeface="+mj-cs"/>
                <a:sym typeface="Calibri"/>
              </a:rPr>
              <a:t>taux</a:t>
            </a:r>
            <a:r>
              <a:rPr lang="en-US" sz="3100" b="1" kern="1200" dirty="0">
                <a:solidFill>
                  <a:schemeClr val="tx1"/>
                </a:solidFill>
                <a:latin typeface="+mj-lt"/>
                <a:ea typeface="+mj-ea"/>
                <a:cs typeface="+mj-cs"/>
                <a:sym typeface="Calibri"/>
              </a:rPr>
              <a:t> </a:t>
            </a:r>
            <a:r>
              <a:rPr lang="en-US" sz="3100" b="1" kern="1200" dirty="0" err="1">
                <a:solidFill>
                  <a:schemeClr val="tx1"/>
                </a:solidFill>
                <a:latin typeface="+mj-lt"/>
                <a:ea typeface="+mj-ea"/>
                <a:cs typeface="+mj-cs"/>
                <a:sym typeface="Calibri"/>
              </a:rPr>
              <a:t>d’incidence</a:t>
            </a:r>
            <a:r>
              <a:rPr lang="en-US" sz="3100" b="1" kern="1200" dirty="0">
                <a:solidFill>
                  <a:schemeClr val="tx1"/>
                </a:solidFill>
                <a:latin typeface="+mj-lt"/>
                <a:ea typeface="+mj-ea"/>
                <a:cs typeface="+mj-cs"/>
                <a:sym typeface="Calibri"/>
              </a:rPr>
              <a:t> du cancer du col de </a:t>
            </a:r>
            <a:r>
              <a:rPr lang="en-US" sz="3100" b="1" kern="1200" dirty="0" err="1">
                <a:solidFill>
                  <a:schemeClr val="tx1"/>
                </a:solidFill>
                <a:latin typeface="+mj-lt"/>
                <a:ea typeface="+mj-ea"/>
                <a:cs typeface="+mj-cs"/>
                <a:sym typeface="Calibri"/>
              </a:rPr>
              <a:t>l’utérus</a:t>
            </a:r>
            <a:r>
              <a:rPr lang="en-US" sz="3100" b="1" kern="1200" dirty="0">
                <a:solidFill>
                  <a:schemeClr val="tx1"/>
                </a:solidFill>
                <a:latin typeface="+mj-lt"/>
                <a:ea typeface="+mj-ea"/>
                <a:cs typeface="+mj-cs"/>
                <a:sym typeface="Calibri"/>
              </a:rPr>
              <a:t> et du cancer de </a:t>
            </a:r>
            <a:r>
              <a:rPr lang="en-US" sz="3100" b="1" kern="1200" dirty="0" err="1">
                <a:solidFill>
                  <a:schemeClr val="tx1"/>
                </a:solidFill>
                <a:latin typeface="+mj-lt"/>
                <a:ea typeface="+mj-ea"/>
                <a:cs typeface="+mj-cs"/>
                <a:sym typeface="Calibri"/>
              </a:rPr>
              <a:t>l’anus</a:t>
            </a:r>
            <a:r>
              <a:rPr lang="en-US" sz="3100" b="1" kern="1200" dirty="0">
                <a:solidFill>
                  <a:schemeClr val="tx1"/>
                </a:solidFill>
                <a:latin typeface="+mj-lt"/>
                <a:ea typeface="+mj-ea"/>
                <a:cs typeface="+mj-cs"/>
                <a:sym typeface="Calibri"/>
              </a:rPr>
              <a:t> chez les HARSAH</a:t>
            </a:r>
            <a:br>
              <a:rPr lang="en-US" sz="3100" b="1" kern="1200" dirty="0">
                <a:solidFill>
                  <a:schemeClr val="tx1"/>
                </a:solidFill>
                <a:latin typeface="+mj-lt"/>
                <a:ea typeface="+mj-ea"/>
                <a:cs typeface="+mj-cs"/>
                <a:sym typeface="Calibri"/>
              </a:rPr>
            </a:br>
            <a:r>
              <a:rPr lang="en-US" sz="1100" kern="1200" dirty="0" err="1">
                <a:solidFill>
                  <a:schemeClr val="tx1"/>
                </a:solidFill>
                <a:latin typeface="+mj-lt"/>
                <a:ea typeface="+mj-ea"/>
                <a:cs typeface="+mj-cs"/>
                <a:sym typeface="Calibri"/>
              </a:rPr>
              <a:t>Palefsky</a:t>
            </a:r>
            <a:r>
              <a:rPr lang="en-US" sz="1100" kern="1200" dirty="0">
                <a:solidFill>
                  <a:schemeClr val="tx1"/>
                </a:solidFill>
                <a:latin typeface="+mj-lt"/>
                <a:ea typeface="+mj-ea"/>
                <a:cs typeface="+mj-cs"/>
                <a:sym typeface="Calibri"/>
              </a:rPr>
              <a:t>, J.M. et coll., J of </a:t>
            </a:r>
            <a:r>
              <a:rPr lang="en-US" sz="1100" kern="1200" dirty="0" err="1">
                <a:solidFill>
                  <a:schemeClr val="tx1"/>
                </a:solidFill>
                <a:latin typeface="+mj-lt"/>
                <a:ea typeface="+mj-ea"/>
                <a:cs typeface="+mj-cs"/>
                <a:sym typeface="Calibri"/>
              </a:rPr>
              <a:t>Adoles</a:t>
            </a:r>
            <a:r>
              <a:rPr lang="en-US" sz="1100" kern="1200" dirty="0">
                <a:solidFill>
                  <a:schemeClr val="tx1"/>
                </a:solidFill>
                <a:latin typeface="+mj-lt"/>
                <a:ea typeface="+mj-ea"/>
                <a:cs typeface="+mj-cs"/>
                <a:sym typeface="Calibri"/>
              </a:rPr>
              <a:t> Health 2010. 2) D’Souza, G. et coll., </a:t>
            </a:r>
            <a:br>
              <a:rPr lang="en-US" sz="1100" kern="1200" dirty="0">
                <a:solidFill>
                  <a:schemeClr val="tx1"/>
                </a:solidFill>
                <a:latin typeface="+mj-lt"/>
                <a:ea typeface="+mj-ea"/>
                <a:cs typeface="+mj-cs"/>
                <a:sym typeface="Calibri"/>
              </a:rPr>
            </a:br>
            <a:r>
              <a:rPr lang="en-US" sz="1100" kern="1200" dirty="0">
                <a:solidFill>
                  <a:schemeClr val="tx1"/>
                </a:solidFill>
                <a:latin typeface="+mj-lt"/>
                <a:ea typeface="+mj-ea"/>
                <a:cs typeface="+mj-cs"/>
                <a:sym typeface="Calibri"/>
              </a:rPr>
              <a:t>J </a:t>
            </a:r>
            <a:r>
              <a:rPr lang="en-US" sz="1100" kern="1200" dirty="0" err="1">
                <a:solidFill>
                  <a:schemeClr val="tx1"/>
                </a:solidFill>
                <a:latin typeface="+mj-lt"/>
                <a:ea typeface="+mj-ea"/>
                <a:cs typeface="+mj-cs"/>
                <a:sym typeface="Calibri"/>
              </a:rPr>
              <a:t>Acquir</a:t>
            </a:r>
            <a:r>
              <a:rPr lang="en-US" sz="1100" kern="1200" dirty="0">
                <a:solidFill>
                  <a:schemeClr val="tx1"/>
                </a:solidFill>
                <a:latin typeface="+mj-lt"/>
                <a:ea typeface="+mj-ea"/>
                <a:cs typeface="+mj-cs"/>
                <a:sym typeface="Calibri"/>
              </a:rPr>
              <a:t> Immune </a:t>
            </a:r>
            <a:r>
              <a:rPr lang="en-US" sz="1100" kern="1200" dirty="0" err="1">
                <a:solidFill>
                  <a:schemeClr val="tx1"/>
                </a:solidFill>
                <a:latin typeface="+mj-lt"/>
                <a:ea typeface="+mj-ea"/>
                <a:cs typeface="+mj-cs"/>
                <a:sym typeface="Calibri"/>
              </a:rPr>
              <a:t>Defic</a:t>
            </a:r>
            <a:r>
              <a:rPr lang="en-US" sz="1100" kern="1200" dirty="0">
                <a:solidFill>
                  <a:schemeClr val="tx1"/>
                </a:solidFill>
                <a:latin typeface="+mj-lt"/>
                <a:ea typeface="+mj-ea"/>
                <a:cs typeface="+mj-cs"/>
                <a:sym typeface="Calibri"/>
              </a:rPr>
              <a:t> </a:t>
            </a:r>
            <a:r>
              <a:rPr lang="en-US" sz="1100" kern="1200" dirty="0" err="1">
                <a:solidFill>
                  <a:schemeClr val="tx1"/>
                </a:solidFill>
                <a:latin typeface="+mj-lt"/>
                <a:ea typeface="+mj-ea"/>
                <a:cs typeface="+mj-cs"/>
                <a:sym typeface="Calibri"/>
              </a:rPr>
              <a:t>Syndr</a:t>
            </a:r>
            <a:r>
              <a:rPr lang="en-US" sz="1100" kern="1200" dirty="0">
                <a:solidFill>
                  <a:schemeClr val="tx1"/>
                </a:solidFill>
                <a:latin typeface="+mj-lt"/>
                <a:ea typeface="+mj-ea"/>
                <a:cs typeface="+mj-cs"/>
                <a:sym typeface="Calibri"/>
              </a:rPr>
              <a:t> 2008. 3) Chin-Hong, P.V. et coll., CID 2002.</a:t>
            </a:r>
            <a:br>
              <a:rPr lang="en-US" sz="1600" kern="1200" dirty="0">
                <a:solidFill>
                  <a:schemeClr val="tx1"/>
                </a:solidFill>
                <a:latin typeface="+mj-lt"/>
                <a:ea typeface="+mj-ea"/>
                <a:cs typeface="+mj-cs"/>
                <a:sym typeface="Calibri"/>
              </a:rPr>
            </a:br>
            <a:endParaRPr lang="en-US" sz="1600" b="1" kern="1200" dirty="0">
              <a:solidFill>
                <a:schemeClr val="tx1"/>
              </a:solidFill>
              <a:latin typeface="+mj-lt"/>
              <a:ea typeface="+mj-ea"/>
              <a:cs typeface="+mj-cs"/>
              <a:sym typeface="Calibri"/>
            </a:endParaRPr>
          </a:p>
        </p:txBody>
      </p:sp>
      <p:sp>
        <p:nvSpPr>
          <p:cNvPr id="3" name="TextBox 2"/>
          <p:cNvSpPr txBox="1"/>
          <p:nvPr/>
        </p:nvSpPr>
        <p:spPr>
          <a:xfrm>
            <a:off x="559242" y="1925054"/>
            <a:ext cx="5420454" cy="4030578"/>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Les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taux</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de cancer de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l’anus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chez les HARSAH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sont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presque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aussi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élevés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que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ceux</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de cancer du col de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l’utérus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a:t>
            </a:r>
            <a:r>
              <a:rPr kumimoji="0" lang="en-US" sz="2000" b="0" i="0" u="none" strike="noStrike" kern="1200" cap="none" spc="0" normalizeH="0" baseline="0" noProof="0" dirty="0" err="1">
                <a:ln>
                  <a:noFill/>
                </a:ln>
                <a:solidFill>
                  <a:srgbClr val="C00000"/>
                </a:solidFill>
                <a:effectLst/>
                <a:uLnTx/>
                <a:uFillTx/>
                <a:latin typeface="Calibri" panose="020F0502020204030204"/>
                <a:ea typeface="+mn-ea"/>
                <a:cs typeface="+mn-cs"/>
                <a:sym typeface="Calibri"/>
              </a:rPr>
              <a:t>avant</a:t>
            </a: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sym typeface="Calibri"/>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la mise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place de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programmes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de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dépistage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Les HARSAH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séropositifs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pour le VIH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sont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exposés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à</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un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risque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accru</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de cancer de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Calibri"/>
              </a:rPr>
              <a:t>l’anus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a:t>
            </a:r>
          </a:p>
        </p:txBody>
      </p:sp>
      <p:sp>
        <p:nvSpPr>
          <p:cNvPr id="26" name="Rectangle 28">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8" name="Rectangle 30">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graphicFrame>
        <p:nvGraphicFramePr>
          <p:cNvPr id="6" name="Content Placeholder 5"/>
          <p:cNvGraphicFramePr>
            <a:graphicFrameLocks noGrp="1"/>
          </p:cNvGraphicFramePr>
          <p:nvPr>
            <p:ph idx="1"/>
          </p:nvPr>
        </p:nvGraphicFramePr>
        <p:xfrm>
          <a:off x="6675120" y="914998"/>
          <a:ext cx="4957639" cy="4642367"/>
        </p:xfrm>
        <a:graphic>
          <a:graphicData uri="http://schemas.openxmlformats.org/drawingml/2006/table">
            <a:tbl>
              <a:tblPr firstRow="1" bandRow="1">
                <a:noFill/>
                <a:tableStyleId>{5C22544A-7EE6-4342-B048-85BDC9FD1C3A}</a:tableStyleId>
              </a:tblPr>
              <a:tblGrid>
                <a:gridCol w="3096743">
                  <a:extLst>
                    <a:ext uri="{9D8B030D-6E8A-4147-A177-3AD203B41FA5}">
                      <a16:colId xmlns:a16="http://schemas.microsoft.com/office/drawing/2014/main" val="20000"/>
                    </a:ext>
                  </a:extLst>
                </a:gridCol>
                <a:gridCol w="1860896">
                  <a:extLst>
                    <a:ext uri="{9D8B030D-6E8A-4147-A177-3AD203B41FA5}">
                      <a16:colId xmlns:a16="http://schemas.microsoft.com/office/drawing/2014/main" val="20001"/>
                    </a:ext>
                  </a:extLst>
                </a:gridCol>
              </a:tblGrid>
              <a:tr h="523295">
                <a:tc>
                  <a:txBody>
                    <a:bodyPr/>
                    <a:lstStyle/>
                    <a:p>
                      <a:pPr algn="l"/>
                      <a:r>
                        <a:rPr lang="en-US" sz="1900" b="0" cap="none" spc="60">
                          <a:solidFill>
                            <a:schemeClr val="bg1"/>
                          </a:solidFill>
                        </a:rPr>
                        <a:t>MALADIE</a:t>
                      </a:r>
                      <a:endParaRPr lang="fr-CA" sz="1900" b="0" cap="none" spc="60">
                        <a:solidFill>
                          <a:schemeClr val="bg1"/>
                        </a:solidFill>
                      </a:endParaRPr>
                    </a:p>
                  </a:txBody>
                  <a:tcPr marL="56863" marR="81233" marT="79836" marB="121848" anchor="ctr">
                    <a:lnL w="12700" cmpd="sng">
                      <a:noFill/>
                      <a:prstDash val="solid"/>
                    </a:lnL>
                    <a:lnR w="12700" cmpd="sng">
                      <a:noFill/>
                      <a:prstDash val="solid"/>
                    </a:lnR>
                    <a:lnT w="19050" cap="flat" cmpd="sng" algn="ctr">
                      <a:noFill/>
                      <a:prstDash val="solid"/>
                    </a:lnT>
                    <a:lnB w="12700" cmpd="sng">
                      <a:noFill/>
                      <a:prstDash val="solid"/>
                    </a:lnB>
                    <a:solidFill>
                      <a:srgbClr val="002060"/>
                    </a:solidFill>
                  </a:tcPr>
                </a:tc>
                <a:tc>
                  <a:txBody>
                    <a:bodyPr/>
                    <a:lstStyle/>
                    <a:p>
                      <a:pPr algn="l"/>
                      <a:r>
                        <a:rPr lang="en-US" sz="1900" b="0" cap="none" spc="60">
                          <a:solidFill>
                            <a:schemeClr val="bg1"/>
                          </a:solidFill>
                        </a:rPr>
                        <a:t>INCIDENCE</a:t>
                      </a:r>
                      <a:endParaRPr lang="fr-CA" sz="1900" b="0" cap="none" spc="60">
                        <a:solidFill>
                          <a:schemeClr val="bg1"/>
                        </a:solidFill>
                      </a:endParaRPr>
                    </a:p>
                  </a:txBody>
                  <a:tcPr marL="56863" marR="81233" marT="79836" marB="121848" anchor="ctr">
                    <a:lnL w="12700" cmpd="sng">
                      <a:noFill/>
                      <a:prstDash val="solid"/>
                    </a:lnL>
                    <a:lnR w="12700" cmpd="sng">
                      <a:noFill/>
                      <a:prstDash val="solid"/>
                    </a:lnR>
                    <a:lnT w="19050" cap="flat" cmpd="sng" algn="ctr">
                      <a:noFill/>
                      <a:prstDash val="solid"/>
                    </a:lnT>
                    <a:lnB w="12700" cmpd="sng">
                      <a:noFill/>
                      <a:prstDash val="solid"/>
                    </a:lnB>
                    <a:solidFill>
                      <a:srgbClr val="3D66AF"/>
                    </a:solidFill>
                  </a:tcPr>
                </a:tc>
                <a:extLst>
                  <a:ext uri="{0D108BD9-81ED-4DB2-BD59-A6C34878D82A}">
                    <a16:rowId xmlns:a16="http://schemas.microsoft.com/office/drawing/2014/main" val="10000"/>
                  </a:ext>
                </a:extLst>
              </a:tr>
              <a:tr h="1029768">
                <a:tc>
                  <a:txBody>
                    <a:bodyPr/>
                    <a:lstStyle/>
                    <a:p>
                      <a:pPr algn="l"/>
                      <a:r>
                        <a:rPr lang="en-US" sz="1700" cap="none" spc="0">
                          <a:solidFill>
                            <a:schemeClr val="tx1"/>
                          </a:solidFill>
                        </a:rPr>
                        <a:t>Cancer du col de l’utérus, avant l’introduction du test Pap pour le dépistage</a:t>
                      </a:r>
                      <a:r>
                        <a:rPr lang="en-US" sz="1700" cap="none" spc="0" baseline="30000">
                          <a:solidFill>
                            <a:schemeClr val="tx1"/>
                          </a:solidFill>
                        </a:rPr>
                        <a:t>3</a:t>
                      </a:r>
                      <a:endParaRPr lang="fr-CA" sz="1700" cap="none" spc="0">
                        <a:solidFill>
                          <a:schemeClr val="tx1"/>
                        </a:solidFill>
                      </a:endParaRPr>
                    </a:p>
                  </a:txBody>
                  <a:tcPr marL="56863" marR="81233" marT="79836" marB="12184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a:r>
                        <a:rPr lang="en-US" sz="1700" cap="none" spc="0">
                          <a:solidFill>
                            <a:schemeClr val="tx1"/>
                          </a:solidFill>
                        </a:rPr>
                        <a:t>40-50 cas par 100 000</a:t>
                      </a:r>
                      <a:endParaRPr lang="fr-CA" sz="1700" cap="none" spc="0">
                        <a:solidFill>
                          <a:schemeClr val="tx1"/>
                        </a:solidFill>
                      </a:endParaRPr>
                    </a:p>
                  </a:txBody>
                  <a:tcPr marL="56863" marR="81233" marT="79836" marB="121848">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0001"/>
                  </a:ext>
                </a:extLst>
              </a:tr>
              <a:tr h="1029768">
                <a:tc>
                  <a:txBody>
                    <a:bodyPr/>
                    <a:lstStyle/>
                    <a:p>
                      <a:pPr algn="l"/>
                      <a:r>
                        <a:rPr lang="en-US" sz="1700" cap="none" spc="0">
                          <a:solidFill>
                            <a:schemeClr val="tx1"/>
                          </a:solidFill>
                        </a:rPr>
                        <a:t>Cancer du col de l’utérus, après l’introduction du test Pap pour le dépistage</a:t>
                      </a:r>
                      <a:r>
                        <a:rPr lang="en-US" sz="1700" cap="none" spc="0" baseline="30000">
                          <a:solidFill>
                            <a:schemeClr val="tx1"/>
                          </a:solidFill>
                        </a:rPr>
                        <a:t>3</a:t>
                      </a:r>
                      <a:endParaRPr lang="fr-CA" sz="1700" cap="none" spc="0">
                        <a:solidFill>
                          <a:schemeClr val="tx1"/>
                        </a:solidFill>
                      </a:endParaRPr>
                    </a:p>
                  </a:txBody>
                  <a:tcPr marL="56863" marR="81233" marT="79836" marB="12184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a:r>
                        <a:rPr lang="en-US" sz="1700" cap="none" spc="0">
                          <a:solidFill>
                            <a:schemeClr val="tx1"/>
                          </a:solidFill>
                        </a:rPr>
                        <a:t>~8 à 10 cas par 100 000</a:t>
                      </a:r>
                      <a:endParaRPr lang="fr-CA" sz="1700" cap="none" spc="0">
                        <a:solidFill>
                          <a:schemeClr val="tx1"/>
                        </a:solidFill>
                      </a:endParaRPr>
                    </a:p>
                  </a:txBody>
                  <a:tcPr marL="56863" marR="81233" marT="79836" marB="12184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2"/>
                  </a:ext>
                </a:extLst>
              </a:tr>
              <a:tr h="1029768">
                <a:tc>
                  <a:txBody>
                    <a:bodyPr/>
                    <a:lstStyle/>
                    <a:p>
                      <a:pPr algn="l"/>
                      <a:r>
                        <a:rPr lang="en-US" sz="1700" cap="none" spc="0">
                          <a:solidFill>
                            <a:schemeClr val="tx1"/>
                          </a:solidFill>
                        </a:rPr>
                        <a:t>Cancer de l’anus chez les HARSAH, avant le début de l’épidémie de VIH</a:t>
                      </a:r>
                      <a:r>
                        <a:rPr lang="en-US" sz="1700" cap="none" spc="0" baseline="30000">
                          <a:solidFill>
                            <a:schemeClr val="tx1"/>
                          </a:solidFill>
                        </a:rPr>
                        <a:t>1,3</a:t>
                      </a:r>
                      <a:endParaRPr lang="fr-CA" sz="1700" cap="none" spc="0">
                        <a:solidFill>
                          <a:schemeClr val="tx1"/>
                        </a:solidFill>
                      </a:endParaRPr>
                    </a:p>
                  </a:txBody>
                  <a:tcPr marL="56863" marR="81233" marT="79836" marB="12184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a:r>
                        <a:rPr lang="en-US" sz="1700" cap="none" spc="0">
                          <a:solidFill>
                            <a:schemeClr val="tx1"/>
                          </a:solidFill>
                        </a:rPr>
                        <a:t>37 cas par 100 000</a:t>
                      </a:r>
                      <a:endParaRPr lang="fr-CA" sz="1700" cap="none" spc="0">
                        <a:solidFill>
                          <a:schemeClr val="tx1"/>
                        </a:solidFill>
                      </a:endParaRPr>
                    </a:p>
                  </a:txBody>
                  <a:tcPr marL="56863" marR="81233" marT="79836" marB="121848">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0003"/>
                  </a:ext>
                </a:extLst>
              </a:tr>
              <a:tr h="1029768">
                <a:tc>
                  <a:txBody>
                    <a:bodyPr/>
                    <a:lstStyle/>
                    <a:p>
                      <a:pPr algn="l"/>
                      <a:r>
                        <a:rPr lang="en-US" sz="1700" cap="none" spc="0">
                          <a:solidFill>
                            <a:schemeClr val="tx1"/>
                          </a:solidFill>
                        </a:rPr>
                        <a:t>Cancer de l’anus chez les HARSAH séropositifs pour le VIH</a:t>
                      </a:r>
                      <a:r>
                        <a:rPr lang="en-US" sz="1700" cap="none" spc="0" baseline="30000">
                          <a:solidFill>
                            <a:schemeClr val="tx1"/>
                          </a:solidFill>
                        </a:rPr>
                        <a:t>1,2</a:t>
                      </a:r>
                      <a:endParaRPr lang="fr-CA" sz="1700" cap="none" spc="0" baseline="30000">
                        <a:solidFill>
                          <a:schemeClr val="tx1"/>
                        </a:solidFill>
                      </a:endParaRPr>
                    </a:p>
                  </a:txBody>
                  <a:tcPr marL="56863" marR="81233" marT="79836" marB="12184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a:r>
                        <a:rPr lang="en-US" sz="1700" cap="none" spc="0">
                          <a:solidFill>
                            <a:schemeClr val="tx1"/>
                          </a:solidFill>
                        </a:rPr>
                        <a:t>~70-100 cas par 100 000</a:t>
                      </a:r>
                      <a:endParaRPr lang="fr-CA" sz="1700" cap="none" spc="0">
                        <a:solidFill>
                          <a:schemeClr val="tx1"/>
                        </a:solidFill>
                      </a:endParaRPr>
                    </a:p>
                  </a:txBody>
                  <a:tcPr marL="56863" marR="81233" marT="79836" marB="12184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20474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163E2B38-A801-CF40-99FA-B56FDE22C7B1}"/>
              </a:ext>
            </a:extLst>
          </p:cNvPr>
          <p:cNvSpPr>
            <a:spLocks noGrp="1"/>
          </p:cNvSpPr>
          <p:nvPr>
            <p:ph type="title"/>
          </p:nvPr>
        </p:nvSpPr>
        <p:spPr>
          <a:xfrm>
            <a:off x="686834" y="1153572"/>
            <a:ext cx="3200400" cy="4461163"/>
          </a:xfrm>
        </p:spPr>
        <p:txBody>
          <a:bodyPr>
            <a:normAutofit/>
          </a:bodyPr>
          <a:lstStyle/>
          <a:p>
            <a:r>
              <a:rPr lang="fr-CA">
                <a:solidFill>
                  <a:srgbClr val="FFFFFF"/>
                </a:solidFill>
              </a:rPr>
              <a:t>VIH et VPH</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B69B785D-E25C-5944-96F2-0D900820B208}"/>
              </a:ext>
            </a:extLst>
          </p:cNvPr>
          <p:cNvSpPr>
            <a:spLocks noGrp="1"/>
          </p:cNvSpPr>
          <p:nvPr>
            <p:ph idx="1"/>
          </p:nvPr>
        </p:nvSpPr>
        <p:spPr>
          <a:xfrm>
            <a:off x="4447308" y="591344"/>
            <a:ext cx="6906491" cy="5585619"/>
          </a:xfrm>
        </p:spPr>
        <p:txBody>
          <a:bodyPr anchor="ctr">
            <a:normAutofit/>
          </a:bodyPr>
          <a:lstStyle/>
          <a:p>
            <a:r>
              <a:rPr lang="fr-FR" dirty="0"/>
              <a:t>Les personnes vivant avec le VIH courent un risque accru d'infection par le VPH, de maladies liées au VPH et de cancers liés au VPH par rapport aux personnes séronégatives. </a:t>
            </a:r>
          </a:p>
        </p:txBody>
      </p:sp>
      <p:sp>
        <p:nvSpPr>
          <p:cNvPr id="4" name="Rectangle 3">
            <a:extLst>
              <a:ext uri="{FF2B5EF4-FFF2-40B4-BE49-F238E27FC236}">
                <a16:creationId xmlns:a16="http://schemas.microsoft.com/office/drawing/2014/main" id="{DFEC1360-49BF-1F41-8CBF-3857432EFE12}"/>
              </a:ext>
            </a:extLst>
          </p:cNvPr>
          <p:cNvSpPr/>
          <p:nvPr/>
        </p:nvSpPr>
        <p:spPr>
          <a:xfrm>
            <a:off x="3150138" y="6308209"/>
            <a:ext cx="868378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HPV vaccination in HIV infection </a:t>
            </a:r>
            <a:r>
              <a:rPr kumimoji="0" lang="fr-CA" sz="1800" b="0" i="0" u="sng" strike="noStrike" kern="1200" cap="none" spc="0" normalizeH="0" baseline="0" noProof="0" dirty="0">
                <a:ln>
                  <a:noFill/>
                </a:ln>
                <a:solidFill>
                  <a:prstClr val="black"/>
                </a:solidFill>
                <a:effectLst/>
                <a:uLnTx/>
                <a:uFillTx/>
                <a:latin typeface="Calibri" panose="020F0502020204030204"/>
                <a:ea typeface="+mn-ea"/>
                <a:cs typeface="+mn-cs"/>
                <a:hlinkClick r:id="rId3"/>
              </a:rPr>
              <a:t>Charles JN. Lacey</a:t>
            </a: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A" sz="1800" b="0" i="0" u="sng" strike="noStrike" kern="1200" cap="none" spc="0" normalizeH="0" baseline="0" noProof="0" dirty="0">
                <a:ln>
                  <a:noFill/>
                </a:ln>
                <a:solidFill>
                  <a:prstClr val="black"/>
                </a:solidFill>
                <a:effectLst/>
                <a:uLnTx/>
                <a:uFillTx/>
                <a:latin typeface="Calibri" panose="020F0502020204030204"/>
                <a:ea typeface="+mn-ea"/>
                <a:cs typeface="+mn-cs"/>
                <a:hlinkClick r:id="rId4"/>
              </a:rPr>
              <a:t>Papillomavirus Res.</a:t>
            </a: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 2019 </a:t>
            </a:r>
            <a:r>
              <a:rPr kumimoji="0" lang="fr-CA" sz="1800" b="0" i="0" u="none" strike="noStrike" kern="1200" cap="none" spc="0" normalizeH="0" baseline="0" noProof="0" dirty="0" err="1">
                <a:ln>
                  <a:noFill/>
                </a:ln>
                <a:solidFill>
                  <a:prstClr val="black"/>
                </a:solidFill>
                <a:effectLst/>
                <a:uLnTx/>
                <a:uFillTx/>
                <a:latin typeface="Calibri" panose="020F0502020204030204"/>
                <a:ea typeface="+mn-ea"/>
                <a:cs typeface="+mn-cs"/>
              </a:rPr>
              <a:t>Dec</a:t>
            </a: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 8: 100174.</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180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9" name="Rectangle 2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31" name="Rectangle 3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33" name="Rectangle 3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35" name="Rectangle 3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73D38D48-88CC-C849-A0DC-80F1596E0D80}"/>
              </a:ext>
            </a:extLst>
          </p:cNvPr>
          <p:cNvSpPr>
            <a:spLocks noGrp="1"/>
          </p:cNvSpPr>
          <p:nvPr>
            <p:ph type="title"/>
          </p:nvPr>
        </p:nvSpPr>
        <p:spPr>
          <a:xfrm>
            <a:off x="1371599" y="294538"/>
            <a:ext cx="9895951" cy="1033669"/>
          </a:xfrm>
        </p:spPr>
        <p:txBody>
          <a:bodyPr>
            <a:normAutofit/>
          </a:bodyPr>
          <a:lstStyle/>
          <a:p>
            <a:r>
              <a:rPr lang="fr-CA" sz="3400" b="1" dirty="0">
                <a:solidFill>
                  <a:srgbClr val="FFFFFF"/>
                </a:solidFill>
              </a:rPr>
              <a:t>Les vaccins contre le VPH dans les populations immunodéprimées</a:t>
            </a:r>
            <a:endParaRPr lang="fr-FR" sz="3400" dirty="0">
              <a:solidFill>
                <a:srgbClr val="FFFFFF"/>
              </a:solidFill>
            </a:endParaRPr>
          </a:p>
        </p:txBody>
      </p:sp>
      <p:sp>
        <p:nvSpPr>
          <p:cNvPr id="3" name="Espace réservé du contenu 2">
            <a:extLst>
              <a:ext uri="{FF2B5EF4-FFF2-40B4-BE49-F238E27FC236}">
                <a16:creationId xmlns:a16="http://schemas.microsoft.com/office/drawing/2014/main" id="{BFE93F92-1E0E-864E-B7A6-CE37E5E97F26}"/>
              </a:ext>
            </a:extLst>
          </p:cNvPr>
          <p:cNvSpPr>
            <a:spLocks noGrp="1"/>
          </p:cNvSpPr>
          <p:nvPr>
            <p:ph idx="1"/>
          </p:nvPr>
        </p:nvSpPr>
        <p:spPr>
          <a:xfrm>
            <a:off x="2153653" y="1885279"/>
            <a:ext cx="8941977" cy="4116276"/>
          </a:xfrm>
        </p:spPr>
        <p:txBody>
          <a:bodyPr anchor="ctr">
            <a:normAutofit lnSpcReduction="10000"/>
          </a:bodyPr>
          <a:lstStyle/>
          <a:p>
            <a:r>
              <a:rPr lang="fr-CA" sz="1900" dirty="0"/>
              <a:t>Chez les sujets infectés par le VIH présentant de faibles niveaux de CD4 (inférieurs ou égaux à 200 cellules/µL), les taux de séroconversion étaient nettement plus faibles que chez les sujets infectés présentant des niveaux de CD4 plus élevés; les titres étaient également numériquement moins élevé que dans le groupe de comparaison, mais seul le titre pour le VPH6 était beaucoup plus bas. </a:t>
            </a:r>
          </a:p>
          <a:p>
            <a:r>
              <a:rPr lang="fr-CA" sz="1900" dirty="0"/>
              <a:t>CV &gt;  10 000 copies/</a:t>
            </a:r>
            <a:r>
              <a:rPr lang="fr-CA" sz="1900" dirty="0" err="1"/>
              <a:t>mL</a:t>
            </a:r>
            <a:r>
              <a:rPr lang="fr-CA" sz="1900" dirty="0"/>
              <a:t> était significativement associée aux faibles taux de séroconversion</a:t>
            </a:r>
          </a:p>
          <a:p>
            <a:r>
              <a:rPr lang="fr-CA" sz="1900" dirty="0"/>
              <a:t>CV &gt; 5 000 copies/</a:t>
            </a:r>
            <a:r>
              <a:rPr lang="fr-CA" sz="1900" dirty="0" err="1"/>
              <a:t>mL</a:t>
            </a:r>
            <a:r>
              <a:rPr lang="fr-CA" sz="1900" dirty="0"/>
              <a:t> était significativement associée à de faibles réponses du titre </a:t>
            </a:r>
            <a:r>
              <a:rPr lang="fr-CA" sz="1900" dirty="0" err="1"/>
              <a:t>Ac</a:t>
            </a:r>
            <a:r>
              <a:rPr lang="fr-CA" sz="1900" dirty="0"/>
              <a:t> VPH</a:t>
            </a:r>
          </a:p>
          <a:p>
            <a:r>
              <a:rPr lang="fr-CA" sz="1900" dirty="0"/>
              <a:t>Dans les études portant sur des sujets infectés par le VIH présentant divers niveaux de CD4, la vaccination contre le VPH a donné de bons taux de séroconversion, mais les niveaux des titres des anticorps contre le VPH avaient tendance à être plus bas que ceux des groupes témoins non infectés. La charge virale ou l’état du traitement antirétroviral des sujets et le type de vaccin utilisé peuvent être des facteurs. </a:t>
            </a:r>
          </a:p>
        </p:txBody>
      </p:sp>
      <p:pic>
        <p:nvPicPr>
          <p:cNvPr id="19" name="Image 18">
            <a:extLst>
              <a:ext uri="{FF2B5EF4-FFF2-40B4-BE49-F238E27FC236}">
                <a16:creationId xmlns:a16="http://schemas.microsoft.com/office/drawing/2014/main" id="{A2B589A9-425C-7F4D-85D0-86F1AC3C9852}"/>
              </a:ext>
            </a:extLst>
          </p:cNvPr>
          <p:cNvPicPr>
            <a:picLocks noChangeAspect="1"/>
          </p:cNvPicPr>
          <p:nvPr/>
        </p:nvPicPr>
        <p:blipFill>
          <a:blip r:embed="rId2"/>
          <a:stretch>
            <a:fillRect/>
          </a:stretch>
        </p:blipFill>
        <p:spPr>
          <a:xfrm>
            <a:off x="-3" y="2988339"/>
            <a:ext cx="1835306" cy="2343074"/>
          </a:xfrm>
          <a:prstGeom prst="rect">
            <a:avLst/>
          </a:prstGeom>
        </p:spPr>
      </p:pic>
    </p:spTree>
    <p:extLst>
      <p:ext uri="{BB962C8B-B14F-4D97-AF65-F5344CB8AC3E}">
        <p14:creationId xmlns:p14="http://schemas.microsoft.com/office/powerpoint/2010/main" val="1412252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8B0C5913-53CE-7E48-B8FF-15E7E80F278E}"/>
              </a:ext>
            </a:extLst>
          </p:cNvPr>
          <p:cNvSpPr>
            <a:spLocks noGrp="1"/>
          </p:cNvSpPr>
          <p:nvPr>
            <p:ph type="title"/>
          </p:nvPr>
        </p:nvSpPr>
        <p:spPr>
          <a:xfrm>
            <a:off x="466722" y="586855"/>
            <a:ext cx="3201366" cy="3387497"/>
          </a:xfrm>
        </p:spPr>
        <p:txBody>
          <a:bodyPr anchor="b">
            <a:normAutofit/>
          </a:bodyPr>
          <a:lstStyle/>
          <a:p>
            <a:pPr algn="r"/>
            <a:r>
              <a:rPr lang="fr-CA" sz="4000">
                <a:solidFill>
                  <a:srgbClr val="FFFFFF"/>
                </a:solidFill>
              </a:rPr>
              <a:t>Objectifs</a:t>
            </a:r>
          </a:p>
        </p:txBody>
      </p:sp>
      <p:sp>
        <p:nvSpPr>
          <p:cNvPr id="3" name="Espace réservé du contenu 2">
            <a:extLst>
              <a:ext uri="{FF2B5EF4-FFF2-40B4-BE49-F238E27FC236}">
                <a16:creationId xmlns:a16="http://schemas.microsoft.com/office/drawing/2014/main" id="{62A15907-7745-7C48-8539-034A57FFA600}"/>
              </a:ext>
            </a:extLst>
          </p:cNvPr>
          <p:cNvSpPr>
            <a:spLocks noGrp="1"/>
          </p:cNvSpPr>
          <p:nvPr>
            <p:ph idx="1"/>
          </p:nvPr>
        </p:nvSpPr>
        <p:spPr>
          <a:xfrm>
            <a:off x="4810259" y="649480"/>
            <a:ext cx="6555347" cy="5546047"/>
          </a:xfrm>
        </p:spPr>
        <p:txBody>
          <a:bodyPr anchor="ctr">
            <a:normAutofit/>
          </a:bodyPr>
          <a:lstStyle/>
          <a:p>
            <a:r>
              <a:rPr lang="fr-CA" dirty="0"/>
              <a:t>Connaître les recommandations particulières de vaccination pour la personne VIH+</a:t>
            </a:r>
            <a:endParaRPr lang="en-US" dirty="0"/>
          </a:p>
          <a:p>
            <a:r>
              <a:rPr lang="fr-CA" dirty="0"/>
              <a:t>Comprendre comment mettre à jour sa vaccination</a:t>
            </a:r>
          </a:p>
          <a:p>
            <a:r>
              <a:rPr lang="fr-CA" dirty="0"/>
              <a:t>Adapter les recommandations à la pandémie de covid-19</a:t>
            </a:r>
          </a:p>
        </p:txBody>
      </p:sp>
    </p:spTree>
    <p:extLst>
      <p:ext uri="{BB962C8B-B14F-4D97-AF65-F5344CB8AC3E}">
        <p14:creationId xmlns:p14="http://schemas.microsoft.com/office/powerpoint/2010/main" val="4131770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0" name="Rectangle 1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2" name="Rectangle 2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4" name="Rectangle 2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6" name="Rectangle 2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73D38D48-88CC-C849-A0DC-80F1596E0D80}"/>
              </a:ext>
            </a:extLst>
          </p:cNvPr>
          <p:cNvSpPr>
            <a:spLocks noGrp="1"/>
          </p:cNvSpPr>
          <p:nvPr>
            <p:ph type="title"/>
          </p:nvPr>
        </p:nvSpPr>
        <p:spPr>
          <a:xfrm>
            <a:off x="1371599" y="294538"/>
            <a:ext cx="9895951" cy="1033669"/>
          </a:xfrm>
        </p:spPr>
        <p:txBody>
          <a:bodyPr>
            <a:normAutofit/>
          </a:bodyPr>
          <a:lstStyle/>
          <a:p>
            <a:r>
              <a:rPr lang="fr-CA" sz="3400" b="1">
                <a:solidFill>
                  <a:srgbClr val="FFFFFF"/>
                </a:solidFill>
              </a:rPr>
              <a:t>Recommandations du CCNI concernant le calendrier d’immunisation contre le VPH</a:t>
            </a:r>
            <a:endParaRPr lang="fr-FR" sz="3400">
              <a:solidFill>
                <a:srgbClr val="FFFFFF"/>
              </a:solidFill>
            </a:endParaRPr>
          </a:p>
        </p:txBody>
      </p:sp>
      <p:sp>
        <p:nvSpPr>
          <p:cNvPr id="3" name="Espace réservé du contenu 2">
            <a:extLst>
              <a:ext uri="{FF2B5EF4-FFF2-40B4-BE49-F238E27FC236}">
                <a16:creationId xmlns:a16="http://schemas.microsoft.com/office/drawing/2014/main" id="{BFE93F92-1E0E-864E-B7A6-CE37E5E97F26}"/>
              </a:ext>
            </a:extLst>
          </p:cNvPr>
          <p:cNvSpPr>
            <a:spLocks noGrp="1"/>
          </p:cNvSpPr>
          <p:nvPr>
            <p:ph idx="1"/>
          </p:nvPr>
        </p:nvSpPr>
        <p:spPr>
          <a:xfrm>
            <a:off x="2192740" y="2318197"/>
            <a:ext cx="8902890" cy="3683358"/>
          </a:xfrm>
        </p:spPr>
        <p:txBody>
          <a:bodyPr anchor="ctr">
            <a:normAutofit/>
          </a:bodyPr>
          <a:lstStyle/>
          <a:p>
            <a:r>
              <a:rPr lang="fr-CA" sz="2000" dirty="0"/>
              <a:t>Un calendrier à </a:t>
            </a:r>
            <a:r>
              <a:rPr lang="fr-CA" sz="2000" dirty="0">
                <a:solidFill>
                  <a:srgbClr val="C00000"/>
                </a:solidFill>
              </a:rPr>
              <a:t>trois doses </a:t>
            </a:r>
            <a:r>
              <a:rPr lang="fr-CA" sz="2000" dirty="0"/>
              <a:t>doit être maintenu dans le cas des vaccins VPH2, VPH4 ou VPH9 </a:t>
            </a:r>
            <a:r>
              <a:rPr lang="fr-CA" sz="2000" dirty="0">
                <a:solidFill>
                  <a:srgbClr val="C00000"/>
                </a:solidFill>
              </a:rPr>
              <a:t>chez les populations immunodéprimées</a:t>
            </a:r>
            <a:r>
              <a:rPr lang="fr-CA" sz="2000" dirty="0"/>
              <a:t>, les personnes immunocompétentes infectées par le VIH et les personnes qui n’ont pas reçu de dose de vaccin contre le VPH avant l’âge de 15 ans, en veillant à prévoir au moins 24 semaines d’intervalle entre la première et la dernière dose de vaccin contre le VPH.</a:t>
            </a:r>
          </a:p>
        </p:txBody>
      </p:sp>
      <p:pic>
        <p:nvPicPr>
          <p:cNvPr id="15" name="Image 14">
            <a:extLst>
              <a:ext uri="{FF2B5EF4-FFF2-40B4-BE49-F238E27FC236}">
                <a16:creationId xmlns:a16="http://schemas.microsoft.com/office/drawing/2014/main" id="{0876E4D5-F87B-8E41-848B-ADCE70C5273E}"/>
              </a:ext>
            </a:extLst>
          </p:cNvPr>
          <p:cNvPicPr>
            <a:picLocks noChangeAspect="1"/>
          </p:cNvPicPr>
          <p:nvPr/>
        </p:nvPicPr>
        <p:blipFill>
          <a:blip r:embed="rId2"/>
          <a:stretch>
            <a:fillRect/>
          </a:stretch>
        </p:blipFill>
        <p:spPr>
          <a:xfrm>
            <a:off x="-3" y="2988339"/>
            <a:ext cx="1835306" cy="2343074"/>
          </a:xfrm>
          <a:prstGeom prst="rect">
            <a:avLst/>
          </a:prstGeom>
        </p:spPr>
      </p:pic>
    </p:spTree>
    <p:extLst>
      <p:ext uri="{BB962C8B-B14F-4D97-AF65-F5344CB8AC3E}">
        <p14:creationId xmlns:p14="http://schemas.microsoft.com/office/powerpoint/2010/main" val="3107836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68180CFE-2707-4849-9A07-2F0CE086B760}"/>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dirty="0">
                <a:solidFill>
                  <a:schemeClr val="tx1"/>
                </a:solidFill>
                <a:latin typeface="+mj-lt"/>
                <a:ea typeface="+mj-ea"/>
                <a:cs typeface="+mj-cs"/>
              </a:rPr>
              <a:t>Avril 2022</a:t>
            </a:r>
          </a:p>
        </p:txBody>
      </p:sp>
      <p:sp>
        <p:nvSpPr>
          <p:cNvPr id="1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 2">
            <a:extLst>
              <a:ext uri="{FF2B5EF4-FFF2-40B4-BE49-F238E27FC236}">
                <a16:creationId xmlns:a16="http://schemas.microsoft.com/office/drawing/2014/main" id="{8D62FF12-AD61-5448-B10D-DF3EA19BF32A}"/>
              </a:ext>
            </a:extLst>
          </p:cNvPr>
          <p:cNvPicPr>
            <a:picLocks noChangeAspect="1"/>
          </p:cNvPicPr>
          <p:nvPr/>
        </p:nvPicPr>
        <p:blipFill rotWithShape="1">
          <a:blip r:embed="rId2"/>
          <a:srcRect b="26667"/>
          <a:stretch/>
        </p:blipFill>
        <p:spPr>
          <a:xfrm>
            <a:off x="5043976" y="640080"/>
            <a:ext cx="6435255" cy="5550408"/>
          </a:xfrm>
          <a:prstGeom prst="rect">
            <a:avLst/>
          </a:prstGeom>
        </p:spPr>
      </p:pic>
      <p:sp>
        <p:nvSpPr>
          <p:cNvPr id="4" name="ZoneTexte 3">
            <a:extLst>
              <a:ext uri="{FF2B5EF4-FFF2-40B4-BE49-F238E27FC236}">
                <a16:creationId xmlns:a16="http://schemas.microsoft.com/office/drawing/2014/main" id="{AD862195-2385-7241-8271-0E45DE1FE1B1}"/>
              </a:ext>
            </a:extLst>
          </p:cNvPr>
          <p:cNvSpPr txBox="1"/>
          <p:nvPr/>
        </p:nvSpPr>
        <p:spPr>
          <a:xfrm>
            <a:off x="6654800" y="5803900"/>
            <a:ext cx="571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2299563-7FEC-5F48-BA39-4AE4E897CC85}"/>
              </a:ext>
            </a:extLst>
          </p:cNvPr>
          <p:cNvSpPr/>
          <p:nvPr/>
        </p:nvSpPr>
        <p:spPr>
          <a:xfrm>
            <a:off x="6616700" y="5740400"/>
            <a:ext cx="723900" cy="450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795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4" name="Rectangle 13">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6" name="Rectangle 15">
            <a:extLst>
              <a:ext uri="{FF2B5EF4-FFF2-40B4-BE49-F238E27FC236}">
                <a16:creationId xmlns:a16="http://schemas.microsoft.com/office/drawing/2014/main" id="{ED3707AD-8261-4357-9C64-EEC41E832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 y="-427"/>
            <a:ext cx="6086683" cy="6858428"/>
          </a:xfrm>
          <a:prstGeom prst="rect">
            <a:avLst/>
          </a:prstGeom>
          <a:gradFill>
            <a:gsLst>
              <a:gs pos="0">
                <a:srgbClr val="000000">
                  <a:alpha val="53000"/>
                </a:srgbClr>
              </a:gs>
              <a:gs pos="82000">
                <a:schemeClr val="accent1">
                  <a:lumMod val="75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18" name="Rectangle 17">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498142"/>
            <a:ext cx="12191999" cy="6359430"/>
          </a:xfrm>
          <a:prstGeom prst="rect">
            <a:avLst/>
          </a:prstGeom>
          <a:gradFill>
            <a:gsLst>
              <a:gs pos="13000">
                <a:schemeClr val="accent1">
                  <a:lumMod val="75000"/>
                  <a:alpha val="39000"/>
                </a:schemeClr>
              </a:gs>
              <a:gs pos="100000">
                <a:srgbClr val="000000">
                  <a:alpha val="32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0" name="Rectangle 19">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39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2" name="Rectangle 21">
            <a:extLst>
              <a:ext uri="{FF2B5EF4-FFF2-40B4-BE49-F238E27FC236}">
                <a16:creationId xmlns:a16="http://schemas.microsoft.com/office/drawing/2014/main" id="{D1B01BE8-EBAB-4286-84CC-EC07C7F95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400370"/>
          </a:xfrm>
          <a:prstGeom prst="rect">
            <a:avLst/>
          </a:prstGeom>
          <a:gradFill>
            <a:gsLst>
              <a:gs pos="0">
                <a:srgbClr val="000000">
                  <a:alpha val="70000"/>
                </a:srgbClr>
              </a:gs>
              <a:gs pos="99000">
                <a:schemeClr val="accent1">
                  <a:lumMod val="75000"/>
                  <a:alpha val="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4" name="Freeform: Shape 13">
            <a:extLst>
              <a:ext uri="{FF2B5EF4-FFF2-40B4-BE49-F238E27FC236}">
                <a16:creationId xmlns:a16="http://schemas.microsoft.com/office/drawing/2014/main" id="{B810725C-984E-4EC2-A5FA-A193878CB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59729" y="-716753"/>
            <a:ext cx="4893880"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0">
                <a:schemeClr val="accent1">
                  <a:lumMod val="50000"/>
                  <a:alpha val="0"/>
                </a:schemeClr>
              </a:gs>
              <a:gs pos="100000">
                <a:schemeClr val="accent1">
                  <a:alpha val="23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874CD1E1-FEE8-7945-B4B5-FE4515EA4145}"/>
              </a:ext>
            </a:extLst>
          </p:cNvPr>
          <p:cNvSpPr>
            <a:spLocks noGrp="1"/>
          </p:cNvSpPr>
          <p:nvPr>
            <p:ph type="title"/>
          </p:nvPr>
        </p:nvSpPr>
        <p:spPr>
          <a:xfrm>
            <a:off x="2362199" y="3115264"/>
            <a:ext cx="7457441" cy="2863883"/>
          </a:xfrm>
        </p:spPr>
        <p:txBody>
          <a:bodyPr vert="horz" lIns="91440" tIns="45720" rIns="91440" bIns="45720" rtlCol="0" anchor="ctr">
            <a:normAutofit/>
          </a:bodyPr>
          <a:lstStyle/>
          <a:p>
            <a:pPr algn="ctr"/>
            <a:r>
              <a:rPr lang="en-US" sz="4800" kern="1200" dirty="0" err="1">
                <a:solidFill>
                  <a:srgbClr val="FFFFFF"/>
                </a:solidFill>
                <a:latin typeface="+mj-lt"/>
                <a:ea typeface="+mj-ea"/>
                <a:cs typeface="+mj-cs"/>
              </a:rPr>
              <a:t>Varicelle</a:t>
            </a:r>
            <a:r>
              <a:rPr lang="en-US" sz="4800" kern="1200" dirty="0">
                <a:solidFill>
                  <a:srgbClr val="FFFFFF"/>
                </a:solidFill>
                <a:latin typeface="+mj-lt"/>
                <a:ea typeface="+mj-ea"/>
                <a:cs typeface="+mj-cs"/>
              </a:rPr>
              <a:t> et Zona</a:t>
            </a:r>
          </a:p>
        </p:txBody>
      </p:sp>
    </p:spTree>
    <p:extLst>
      <p:ext uri="{BB962C8B-B14F-4D97-AF65-F5344CB8AC3E}">
        <p14:creationId xmlns:p14="http://schemas.microsoft.com/office/powerpoint/2010/main" val="1581241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F1B589-922A-D542-82E5-8AB7526E0231}"/>
              </a:ext>
            </a:extLst>
          </p:cNvPr>
          <p:cNvSpPr>
            <a:spLocks noGrp="1"/>
          </p:cNvSpPr>
          <p:nvPr>
            <p:ph type="title"/>
          </p:nvPr>
        </p:nvSpPr>
        <p:spPr/>
        <p:txBody>
          <a:bodyPr/>
          <a:lstStyle/>
          <a:p>
            <a:r>
              <a:rPr lang="fr-FR" dirty="0"/>
              <a:t>Varicelle (</a:t>
            </a:r>
            <a:r>
              <a:rPr lang="fr-FR" dirty="0">
                <a:solidFill>
                  <a:srgbClr val="FF0000"/>
                </a:solidFill>
              </a:rPr>
              <a:t>Vaccin vivant</a:t>
            </a:r>
            <a:r>
              <a:rPr lang="fr-FR" dirty="0"/>
              <a:t>)</a:t>
            </a:r>
          </a:p>
        </p:txBody>
      </p:sp>
      <p:sp>
        <p:nvSpPr>
          <p:cNvPr id="3" name="Espace réservé du contenu 2">
            <a:extLst>
              <a:ext uri="{FF2B5EF4-FFF2-40B4-BE49-F238E27FC236}">
                <a16:creationId xmlns:a16="http://schemas.microsoft.com/office/drawing/2014/main" id="{390C4FB7-7A24-9548-B605-F2716D8D022E}"/>
              </a:ext>
            </a:extLst>
          </p:cNvPr>
          <p:cNvSpPr>
            <a:spLocks noGrp="1"/>
          </p:cNvSpPr>
          <p:nvPr>
            <p:ph idx="1"/>
          </p:nvPr>
        </p:nvSpPr>
        <p:spPr/>
        <p:txBody>
          <a:bodyPr>
            <a:normAutofit fontScale="92500"/>
          </a:bodyPr>
          <a:lstStyle/>
          <a:p>
            <a:pPr lvl="0"/>
            <a:r>
              <a:rPr lang="fr-CA" dirty="0"/>
              <a:t>Certaines personnes infectées par le VIH pourraient être vaccinées si le risque de la maladie est plus élevé que le risque potentiel du vaccin. </a:t>
            </a:r>
          </a:p>
          <a:p>
            <a:pPr lvl="0"/>
            <a:r>
              <a:rPr lang="fr-FR" dirty="0"/>
              <a:t>Vacciner les personnes réceptives (parmi les PVVIH âgées de 13 ans ou plus ayant soit une histoire négative ou incertaine de varicelle, soit une sérologie négative) chez qui le nombre de </a:t>
            </a:r>
            <a:r>
              <a:rPr lang="fr-FR" dirty="0">
                <a:solidFill>
                  <a:srgbClr val="FF0000"/>
                </a:solidFill>
              </a:rPr>
              <a:t>CD4 est ≥ 200/µl</a:t>
            </a:r>
            <a:r>
              <a:rPr lang="fr-FR" dirty="0"/>
              <a:t>, en particulier celles pour qui le risque de développer des complications liées à la varicelle, de contracter celle-ci ou de la transmettre 	à des personnes vulnérables est plus élevé. </a:t>
            </a:r>
            <a:endParaRPr lang="fr-CA" dirty="0"/>
          </a:p>
          <a:p>
            <a:pPr lvl="0"/>
            <a:r>
              <a:rPr lang="fr-FR" dirty="0"/>
              <a:t>À compter de l’âge de 50 ans, il est préférable de donner le vaccin contre le zona. </a:t>
            </a:r>
            <a:r>
              <a:rPr lang="fr-CA" dirty="0"/>
              <a:t>À partir de 50 ans, il est préférable de donner le vaccin contre le zona</a:t>
            </a:r>
          </a:p>
        </p:txBody>
      </p:sp>
    </p:spTree>
    <p:extLst>
      <p:ext uri="{BB962C8B-B14F-4D97-AF65-F5344CB8AC3E}">
        <p14:creationId xmlns:p14="http://schemas.microsoft.com/office/powerpoint/2010/main" val="1973656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Zona</a:t>
            </a:r>
            <a:endParaRPr lang="fr-CA" dirty="0"/>
          </a:p>
        </p:txBody>
      </p:sp>
      <p:sp>
        <p:nvSpPr>
          <p:cNvPr id="5" name="Espace réservé du contenu 4"/>
          <p:cNvSpPr>
            <a:spLocks noGrp="1"/>
          </p:cNvSpPr>
          <p:nvPr>
            <p:ph idx="1"/>
          </p:nvPr>
        </p:nvSpPr>
        <p:spPr/>
        <p:txBody>
          <a:bodyPr/>
          <a:lstStyle/>
          <a:p>
            <a:r>
              <a:rPr lang="fr-FR" dirty="0"/>
              <a:t>L’infection VIH n’est pas une indication en soi.</a:t>
            </a:r>
          </a:p>
          <a:p>
            <a:endParaRPr lang="fr-CA" dirty="0"/>
          </a:p>
          <a:p>
            <a:r>
              <a:rPr lang="fr-CA" dirty="0"/>
              <a:t>PIQ </a:t>
            </a:r>
          </a:p>
          <a:p>
            <a:pPr lvl="1"/>
            <a:r>
              <a:rPr lang="fr-CA" dirty="0"/>
              <a:t>Vacciner les personnes immunodéprimées âgées de 18 ans et plus</a:t>
            </a:r>
          </a:p>
          <a:p>
            <a:pPr lvl="1"/>
            <a:r>
              <a:rPr lang="fr-CA" dirty="0"/>
              <a:t>Utiliser le vaccin inactivé contre le zona, le Zona-SU (</a:t>
            </a:r>
            <a:r>
              <a:rPr lang="fr-CA" dirty="0" err="1"/>
              <a:t>Shingrix</a:t>
            </a:r>
            <a:r>
              <a:rPr lang="fr-CA" dirty="0"/>
              <a:t>) </a:t>
            </a:r>
            <a:r>
              <a:rPr lang="fr-FR" dirty="0"/>
              <a:t>de préférence à celle du vaccin Zona-VA (</a:t>
            </a:r>
            <a:r>
              <a:rPr lang="fr-FR" dirty="0" err="1"/>
              <a:t>Zostavax</a:t>
            </a:r>
            <a:r>
              <a:rPr lang="fr-FR" dirty="0"/>
              <a:t>) </a:t>
            </a:r>
            <a:endParaRPr lang="fr-CA" dirty="0"/>
          </a:p>
          <a:p>
            <a:endParaRPr lang="fr-CA" dirty="0"/>
          </a:p>
        </p:txBody>
      </p:sp>
      <p:pic>
        <p:nvPicPr>
          <p:cNvPr id="4" name="Image 3">
            <a:extLst>
              <a:ext uri="{FF2B5EF4-FFF2-40B4-BE49-F238E27FC236}">
                <a16:creationId xmlns:a16="http://schemas.microsoft.com/office/drawing/2014/main" id="{81A982CF-3C29-46DF-BFE3-829DB33C214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8208" y="6154764"/>
            <a:ext cx="2699792" cy="703237"/>
          </a:xfrm>
          <a:prstGeom prst="rect">
            <a:avLst/>
          </a:prstGeom>
          <a:noFill/>
          <a:ln>
            <a:noFill/>
          </a:ln>
        </p:spPr>
      </p:pic>
    </p:spTree>
    <p:extLst>
      <p:ext uri="{BB962C8B-B14F-4D97-AF65-F5344CB8AC3E}">
        <p14:creationId xmlns:p14="http://schemas.microsoft.com/office/powerpoint/2010/main" val="2672113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Titre 1"/>
          <p:cNvSpPr txBox="1">
            <a:spLocks noGrp="1"/>
          </p:cNvSpPr>
          <p:nvPr>
            <p:ph type="title"/>
          </p:nvPr>
        </p:nvSpPr>
        <p:spPr>
          <a:prstGeom prst="rect">
            <a:avLst/>
          </a:prstGeom>
        </p:spPr>
        <p:txBody>
          <a:bodyPr>
            <a:normAutofit/>
          </a:bodyPr>
          <a:lstStyle>
            <a:lvl1pPr defTabSz="237208">
              <a:spcBef>
                <a:spcPts val="1000"/>
              </a:spcBef>
              <a:defRPr sz="2002">
                <a:solidFill>
                  <a:srgbClr val="34A5DA"/>
                </a:solidFill>
              </a:defRPr>
            </a:lvl1pPr>
          </a:lstStyle>
          <a:p>
            <a:r>
              <a:rPr sz="4400" dirty="0">
                <a:solidFill>
                  <a:schemeClr val="tx1"/>
                </a:solidFill>
              </a:rPr>
              <a:t>VIH et zona, Étude plus </a:t>
            </a:r>
            <a:r>
              <a:rPr sz="4400" dirty="0" err="1">
                <a:solidFill>
                  <a:schemeClr val="tx1"/>
                </a:solidFill>
              </a:rPr>
              <a:t>récente</a:t>
            </a:r>
            <a:r>
              <a:rPr sz="4400" dirty="0">
                <a:solidFill>
                  <a:schemeClr val="tx1"/>
                </a:solidFill>
              </a:rPr>
              <a:t> (2013)</a:t>
            </a:r>
          </a:p>
        </p:txBody>
      </p:sp>
      <p:sp>
        <p:nvSpPr>
          <p:cNvPr id="68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308063" rtl="0" eaLnBrk="1" fontAlgn="auto" latinLnBrk="0" hangingPunct="0">
              <a:lnSpc>
                <a:spcPct val="8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38787"/>
                </a:solidFill>
                <a:effectLst/>
                <a:uLnTx/>
                <a:uFillTx/>
                <a:latin typeface="DIN Alternate"/>
                <a:cs typeface="Calibri"/>
                <a:sym typeface="DIN Alternate"/>
              </a:rPr>
              <a:pPr marL="0" marR="0" lvl="0" indent="0" algn="r" defTabSz="308063" rtl="0" eaLnBrk="1" fontAlgn="auto" latinLnBrk="0" hangingPunct="0">
                <a:lnSpc>
                  <a:spcPct val="80000"/>
                </a:lnSpc>
                <a:spcBef>
                  <a:spcPts val="0"/>
                </a:spcBef>
                <a:spcAft>
                  <a:spcPts val="0"/>
                </a:spcAft>
                <a:buClrTx/>
                <a:buSzTx/>
                <a:buFontTx/>
                <a:buNone/>
                <a:tabLst/>
                <a:defRPr/>
              </a:pPr>
              <a:t>35</a:t>
            </a:fld>
            <a:endParaRPr kumimoji="0" sz="1200" b="0" i="0" u="none" strike="noStrike" kern="0" cap="none" spc="0" normalizeH="0" baseline="0" noProof="0">
              <a:ln>
                <a:noFill/>
              </a:ln>
              <a:solidFill>
                <a:srgbClr val="838787"/>
              </a:solidFill>
              <a:effectLst/>
              <a:uLnTx/>
              <a:uFillTx/>
              <a:latin typeface="DIN Alternate"/>
              <a:cs typeface="Calibri"/>
              <a:sym typeface="DIN Alternate"/>
            </a:endParaRPr>
          </a:p>
        </p:txBody>
      </p:sp>
      <p:pic>
        <p:nvPicPr>
          <p:cNvPr id="688" name="Image 3" descr="Image 3"/>
          <p:cNvPicPr>
            <a:picLocks noChangeAspect="1"/>
          </p:cNvPicPr>
          <p:nvPr/>
        </p:nvPicPr>
        <p:blipFill>
          <a:blip r:embed="rId3"/>
          <a:stretch>
            <a:fillRect/>
          </a:stretch>
        </p:blipFill>
        <p:spPr>
          <a:xfrm>
            <a:off x="3827781" y="4566039"/>
            <a:ext cx="4536438" cy="2225638"/>
          </a:xfrm>
          <a:prstGeom prst="rect">
            <a:avLst/>
          </a:prstGeom>
          <a:ln w="12700">
            <a:miter lim="400000"/>
          </a:ln>
        </p:spPr>
      </p:pic>
      <p:sp>
        <p:nvSpPr>
          <p:cNvPr id="3" name="Espace réservé du texte 2">
            <a:extLst>
              <a:ext uri="{FF2B5EF4-FFF2-40B4-BE49-F238E27FC236}">
                <a16:creationId xmlns:a16="http://schemas.microsoft.com/office/drawing/2014/main" id="{50BDB64C-5B60-3C49-B522-A1105EEF4053}"/>
              </a:ext>
            </a:extLst>
          </p:cNvPr>
          <p:cNvSpPr>
            <a:spLocks noGrp="1"/>
          </p:cNvSpPr>
          <p:nvPr>
            <p:ph type="body" idx="1"/>
          </p:nvPr>
        </p:nvSpPr>
        <p:spPr/>
        <p:txBody>
          <a:bodyPr/>
          <a:lstStyle/>
          <a:p>
            <a:pPr marL="342900" indent="-342900">
              <a:spcBef>
                <a:spcPts val="700"/>
              </a:spcBef>
              <a:defRPr sz="3200"/>
            </a:pPr>
            <a:r>
              <a:rPr lang="fr-CA" dirty="0"/>
              <a:t>Reflète une augmentation de </a:t>
            </a:r>
            <a:r>
              <a:rPr lang="fr-CA" b="1" dirty="0"/>
              <a:t>4 à 11 fois </a:t>
            </a:r>
            <a:r>
              <a:rPr lang="fr-CA" dirty="0"/>
              <a:t>comparé aux personnes VIH- </a:t>
            </a:r>
          </a:p>
          <a:p>
            <a:pPr marL="838200" lvl="1" indent="-342900">
              <a:spcBef>
                <a:spcPts val="700"/>
              </a:spcBef>
              <a:defRPr sz="3200"/>
            </a:pPr>
            <a:r>
              <a:rPr lang="fr-CA" dirty="0"/>
              <a:t>L’augmentation était de 12 à 17 fois avant 2010 et la venue des traitements très hautement efficaces </a:t>
            </a:r>
          </a:p>
          <a:p>
            <a:pPr marL="342900" indent="-342900">
              <a:spcBef>
                <a:spcPts val="700"/>
              </a:spcBef>
              <a:defRPr sz="3200"/>
            </a:pPr>
            <a:r>
              <a:rPr lang="fr-CA" dirty="0"/>
              <a:t>Donc, nette diminution avec la venue des traitements hautement efficaces mais risque toujours augmenté</a:t>
            </a:r>
          </a:p>
          <a:p>
            <a:endParaRPr lang="fr-FR" dirty="0"/>
          </a:p>
        </p:txBody>
      </p:sp>
    </p:spTree>
    <p:extLst>
      <p:ext uri="{BB962C8B-B14F-4D97-AF65-F5344CB8AC3E}">
        <p14:creationId xmlns:p14="http://schemas.microsoft.com/office/powerpoint/2010/main" val="71664791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 name="DSC_0487" descr="DSC_0487"/>
          <p:cNvPicPr>
            <a:picLocks noChangeAspect="1"/>
          </p:cNvPicPr>
          <p:nvPr/>
        </p:nvPicPr>
        <p:blipFill rotWithShape="1">
          <a:blip r:embed="rId3"/>
          <a:srcRect t="12462" b="3583"/>
          <a:stretch/>
        </p:blipFill>
        <p:spPr>
          <a:xfrm>
            <a:off x="20" y="10"/>
            <a:ext cx="12191980" cy="6857990"/>
          </a:xfrm>
          <a:prstGeom prst="rect">
            <a:avLst/>
          </a:prstGeom>
          <a:noFill/>
          <a:ln w="12700">
            <a:miter lim="400000"/>
          </a:ln>
        </p:spPr>
      </p:pic>
      <p:sp>
        <p:nvSpPr>
          <p:cNvPr id="478" name="Photo DT Bhoutan 2006"/>
          <p:cNvSpPr txBox="1"/>
          <p:nvPr/>
        </p:nvSpPr>
        <p:spPr>
          <a:xfrm>
            <a:off x="53578" y="1381123"/>
            <a:ext cx="12084847" cy="4"/>
          </a:xfrm>
          <a:prstGeom prst="line">
            <a:avLst/>
          </a:prstGeom>
          <a:ln w="25400" cap="rnd">
            <a:solidFill>
              <a:srgbClr val="747676"/>
            </a:solidFill>
            <a:custDash>
              <a:ds d="100000" sp="200000"/>
            </a:custDash>
            <a:round/>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normAutofit fontScale="25000" lnSpcReduction="20000"/>
          </a:bodyPr>
          <a:lstStyle>
            <a:lvl1pPr defTabSz="457200">
              <a:defRPr sz="1400">
                <a:solidFill>
                  <a:srgbClr val="FFFFFF"/>
                </a:solidFill>
              </a:defRPr>
            </a:lvl1pPr>
          </a:lstStyle>
          <a:p>
            <a:pPr marL="0" marR="0" lvl="0" indent="0" algn="l" defTabSz="321468" rtl="0" eaLnBrk="1" fontAlgn="auto" latinLnBrk="0" hangingPunct="0">
              <a:lnSpc>
                <a:spcPct val="90000"/>
              </a:lnSpc>
              <a:spcBef>
                <a:spcPts val="0"/>
              </a:spcBef>
              <a:spcAft>
                <a:spcPts val="600"/>
              </a:spcAft>
              <a:buClrTx/>
              <a:buSzTx/>
              <a:buFontTx/>
              <a:buNone/>
              <a:tabLst/>
              <a:defRPr sz="800">
                <a:latin typeface="+mj-lt"/>
                <a:ea typeface="+mj-ea"/>
                <a:cs typeface="+mj-cs"/>
                <a:sym typeface="Helvetica"/>
              </a:defRPr>
            </a:pPr>
            <a:r>
              <a:rPr kumimoji="0" sz="200" b="0" i="0" u="none" strike="noStrike" kern="0" cap="none" spc="0" normalizeH="0" baseline="0" noProof="0">
                <a:ln>
                  <a:noFill/>
                </a:ln>
                <a:solidFill>
                  <a:srgbClr val="000000"/>
                </a:solidFill>
                <a:effectLst/>
                <a:uLnTx/>
                <a:uFillTx/>
                <a:latin typeface="Helvetica"/>
                <a:ea typeface="+mj-ea"/>
                <a:cs typeface="+mj-cs"/>
                <a:sym typeface="Helvetica"/>
              </a:rPr>
              <a:t>Photo DT Bhoutan 2006</a:t>
            </a:r>
          </a:p>
        </p:txBody>
      </p:sp>
      <p:sp>
        <p:nvSpPr>
          <p:cNvPr id="99" name="Title 3">
            <a:extLst>
              <a:ext uri="{FF2B5EF4-FFF2-40B4-BE49-F238E27FC236}">
                <a16:creationId xmlns:a16="http://schemas.microsoft.com/office/drawing/2014/main" id="{78E6B8CB-B256-4AE1-8963-09F3D5015689}"/>
              </a:ext>
            </a:extLst>
          </p:cNvPr>
          <p:cNvSpPr>
            <a:spLocks noGrp="1"/>
          </p:cNvSpPr>
          <p:nvPr>
            <p:ph type="title"/>
          </p:nvPr>
        </p:nvSpPr>
        <p:spPr>
          <a:xfrm>
            <a:off x="837406" y="29766"/>
            <a:ext cx="11120439" cy="1553767"/>
          </a:xfrm>
        </p:spPr>
        <p:txBody>
          <a:bodyPr lIns="35718" tIns="35718" rIns="35718" bIns="35718" anchor="b">
            <a:normAutofit/>
          </a:bodyPr>
          <a:lstStyle/>
          <a:p>
            <a:r>
              <a:rPr lang="en-US" b="0" i="0" u="none" strike="noStrike" cap="all" spc="0" baseline="0" dirty="0">
                <a:solidFill>
                  <a:schemeClr val="bg1"/>
                </a:solidFill>
                <a:uFillTx/>
                <a:latin typeface="DIN Condensed"/>
                <a:ea typeface="DIN Condensed"/>
                <a:cs typeface="DIN Condensed"/>
                <a:sym typeface="DIN Condensed"/>
              </a:rPr>
              <a:t>Voyageurs</a:t>
            </a:r>
          </a:p>
        </p:txBody>
      </p:sp>
      <p:sp>
        <p:nvSpPr>
          <p:cNvPr id="2" name="Rectangle 1">
            <a:extLst>
              <a:ext uri="{FF2B5EF4-FFF2-40B4-BE49-F238E27FC236}">
                <a16:creationId xmlns:a16="http://schemas.microsoft.com/office/drawing/2014/main" id="{04155F28-770E-2D4C-A655-38846712FE03}"/>
              </a:ext>
            </a:extLst>
          </p:cNvPr>
          <p:cNvSpPr/>
          <p:nvPr/>
        </p:nvSpPr>
        <p:spPr>
          <a:xfrm>
            <a:off x="9462665" y="6226462"/>
            <a:ext cx="1295547" cy="203710"/>
          </a:xfrm>
          <a:prstGeom prst="rect">
            <a:avLst/>
          </a:prstGeom>
        </p:spPr>
        <p:txBody>
          <a:bodyPr wrap="none">
            <a:spAutoFit/>
          </a:bodyPr>
          <a:lstStyle/>
          <a:p>
            <a:pPr marL="0" marR="0" lvl="0" indent="0" algn="l" defTabSz="914400" rtl="0" eaLnBrk="1" fontAlgn="auto" latinLnBrk="0" hangingPunct="0">
              <a:lnSpc>
                <a:spcPct val="90000"/>
              </a:lnSpc>
              <a:spcBef>
                <a:spcPts val="1000"/>
              </a:spcBef>
              <a:spcAft>
                <a:spcPts val="0"/>
              </a:spcAft>
              <a:buClrTx/>
              <a:buSzTx/>
              <a:buFontTx/>
              <a:buNone/>
              <a:tabLst/>
              <a:defRPr sz="800">
                <a:latin typeface="+mj-lt"/>
                <a:ea typeface="+mj-ea"/>
                <a:cs typeface="+mj-cs"/>
                <a:sym typeface="Helvetica"/>
              </a:defRPr>
            </a:pPr>
            <a:r>
              <a:rPr kumimoji="0" lang="fr-CA" sz="800" b="0" i="0" u="none" strike="noStrike" kern="0" cap="none" spc="0" normalizeH="0" baseline="0" noProof="0" dirty="0">
                <a:ln>
                  <a:noFill/>
                </a:ln>
                <a:solidFill>
                  <a:srgbClr val="FFFFFF"/>
                </a:solidFill>
                <a:effectLst/>
                <a:uLnTx/>
                <a:uFillTx/>
                <a:latin typeface="Helvetica"/>
                <a:sym typeface="Helvetica"/>
              </a:rPr>
              <a:t>Photo DT Bhoutan 2006</a:t>
            </a:r>
          </a:p>
        </p:txBody>
      </p:sp>
    </p:spTree>
    <p:extLst>
      <p:ext uri="{BB962C8B-B14F-4D97-AF65-F5344CB8AC3E}">
        <p14:creationId xmlns:p14="http://schemas.microsoft.com/office/powerpoint/2010/main" val="266643646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9094708-E932-9F40-9F71-13BDE68CAA95}"/>
              </a:ext>
            </a:extLst>
          </p:cNvPr>
          <p:cNvPicPr>
            <a:picLocks noChangeAspect="1"/>
          </p:cNvPicPr>
          <p:nvPr/>
        </p:nvPicPr>
        <p:blipFill rotWithShape="1">
          <a:blip r:embed="rId2"/>
          <a:srcRect t="6897" b="8516"/>
          <a:stretch/>
        </p:blipFill>
        <p:spPr>
          <a:xfrm>
            <a:off x="20" y="10"/>
            <a:ext cx="12191980" cy="6857990"/>
          </a:xfrm>
          <a:prstGeom prst="rect">
            <a:avLst/>
          </a:prstGeom>
        </p:spPr>
      </p:pic>
      <p:sp>
        <p:nvSpPr>
          <p:cNvPr id="17"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0">
              <a:lnSpc>
                <a:spcPct val="100000"/>
              </a:lnSpc>
              <a:spcBef>
                <a:spcPts val="0"/>
              </a:spcBef>
              <a:spcAft>
                <a:spcPts val="1000"/>
              </a:spcAft>
              <a:buClr>
                <a:prstClr val="black"/>
              </a:buClr>
              <a:buSzPct val="100000"/>
              <a:buFont typeface="Arial"/>
              <a:buNone/>
              <a:tabLst/>
              <a:defRPr/>
            </a:pPr>
            <a:endParaRPr kumimoji="0" lang="en-US" sz="1600" b="0" i="0" u="none" strike="noStrike" kern="0" cap="all" spc="0" normalizeH="0" baseline="0" noProof="0">
              <a:ln>
                <a:noFill/>
              </a:ln>
              <a:solidFill>
                <a:srgbClr val="000000"/>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A7AAFAE4-18FD-D043-B4D4-099FFFCD90E6}"/>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Fièvre jaune (Vaccin vivant)</a:t>
            </a:r>
          </a:p>
        </p:txBody>
      </p:sp>
      <p:cxnSp>
        <p:nvCxnSpPr>
          <p:cNvPr id="19" name="Straight Connector 18">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019E921-DDF3-EF4F-91BA-51E24F0A290B}"/>
              </a:ext>
            </a:extLst>
          </p:cNvPr>
          <p:cNvSpPr/>
          <p:nvPr/>
        </p:nvSpPr>
        <p:spPr>
          <a:xfrm>
            <a:off x="8408196" y="6018951"/>
            <a:ext cx="3079689" cy="369332"/>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fr-CA" sz="18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Photo DT 2016, Afrique du Sud</a:t>
            </a:r>
          </a:p>
        </p:txBody>
      </p:sp>
    </p:spTree>
    <p:extLst>
      <p:ext uri="{BB962C8B-B14F-4D97-AF65-F5344CB8AC3E}">
        <p14:creationId xmlns:p14="http://schemas.microsoft.com/office/powerpoint/2010/main" val="4149446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85075C5-5630-F54B-A912-DB1DA127D3C8}"/>
              </a:ext>
            </a:extLst>
          </p:cNvPr>
          <p:cNvPicPr>
            <a:picLocks noChangeAspect="1"/>
          </p:cNvPicPr>
          <p:nvPr/>
        </p:nvPicPr>
        <p:blipFill>
          <a:blip r:embed="rId2"/>
          <a:stretch>
            <a:fillRect/>
          </a:stretch>
        </p:blipFill>
        <p:spPr>
          <a:xfrm>
            <a:off x="5975350" y="1409700"/>
            <a:ext cx="5930900" cy="4038600"/>
          </a:xfrm>
          <a:prstGeom prst="rect">
            <a:avLst/>
          </a:prstGeom>
        </p:spPr>
      </p:pic>
      <p:pic>
        <p:nvPicPr>
          <p:cNvPr id="3" name="Image 2">
            <a:extLst>
              <a:ext uri="{FF2B5EF4-FFF2-40B4-BE49-F238E27FC236}">
                <a16:creationId xmlns:a16="http://schemas.microsoft.com/office/drawing/2014/main" id="{4D9D0EBB-F442-0848-8481-C3945B0DAF5F}"/>
              </a:ext>
            </a:extLst>
          </p:cNvPr>
          <p:cNvPicPr>
            <a:picLocks noChangeAspect="1"/>
          </p:cNvPicPr>
          <p:nvPr/>
        </p:nvPicPr>
        <p:blipFill>
          <a:blip r:embed="rId3"/>
          <a:stretch>
            <a:fillRect/>
          </a:stretch>
        </p:blipFill>
        <p:spPr>
          <a:xfrm>
            <a:off x="835265" y="0"/>
            <a:ext cx="4662535" cy="6858000"/>
          </a:xfrm>
          <a:prstGeom prst="rect">
            <a:avLst/>
          </a:prstGeom>
        </p:spPr>
      </p:pic>
      <p:sp>
        <p:nvSpPr>
          <p:cNvPr id="4" name="Rectangle 3">
            <a:extLst>
              <a:ext uri="{FF2B5EF4-FFF2-40B4-BE49-F238E27FC236}">
                <a16:creationId xmlns:a16="http://schemas.microsoft.com/office/drawing/2014/main" id="{8BAEC28E-F429-CC4D-9C68-76FE6BF6E2A2}"/>
              </a:ext>
            </a:extLst>
          </p:cNvPr>
          <p:cNvSpPr/>
          <p:nvPr/>
        </p:nvSpPr>
        <p:spPr>
          <a:xfrm>
            <a:off x="8372910" y="6444733"/>
            <a:ext cx="3533340" cy="253916"/>
          </a:xfrm>
          <a:prstGeom prst="rect">
            <a:avLst/>
          </a:prstGeom>
        </p:spPr>
        <p:txBody>
          <a:bodyPr wrap="non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fr-FR" sz="1050" b="0" i="0" u="none" strike="noStrike" kern="0" cap="none" spc="0" normalizeH="0" baseline="0" noProof="0" dirty="0">
                <a:ln>
                  <a:noFill/>
                </a:ln>
                <a:solidFill>
                  <a:srgbClr val="000000"/>
                </a:solidFill>
                <a:effectLst/>
                <a:uLnTx/>
                <a:uFillTx/>
                <a:latin typeface="Calibri"/>
                <a:cs typeface="Calibri"/>
                <a:sym typeface="Calibri"/>
              </a:rPr>
              <a:t>https://</a:t>
            </a:r>
            <a:r>
              <a:rPr kumimoji="0" lang="fr-FR" sz="1050" b="0" i="0" u="none" strike="noStrike" kern="0" cap="none" spc="0" normalizeH="0" baseline="0" noProof="0" dirty="0" err="1">
                <a:ln>
                  <a:noFill/>
                </a:ln>
                <a:solidFill>
                  <a:srgbClr val="000000"/>
                </a:solidFill>
                <a:effectLst/>
                <a:uLnTx/>
                <a:uFillTx/>
                <a:latin typeface="Calibri"/>
                <a:cs typeface="Calibri"/>
                <a:sym typeface="Calibri"/>
              </a:rPr>
              <a:t>www.cdc.gov</a:t>
            </a:r>
            <a:r>
              <a:rPr kumimoji="0" lang="fr-FR" sz="1050" b="0" i="0" u="none" strike="noStrike" kern="0" cap="none" spc="0" normalizeH="0" baseline="0" noProof="0" dirty="0">
                <a:ln>
                  <a:noFill/>
                </a:ln>
                <a:solidFill>
                  <a:srgbClr val="000000"/>
                </a:solidFill>
                <a:effectLst/>
                <a:uLnTx/>
                <a:uFillTx/>
                <a:latin typeface="Calibri"/>
                <a:cs typeface="Calibri"/>
                <a:sym typeface="Calibri"/>
              </a:rPr>
              <a:t>/</a:t>
            </a:r>
            <a:r>
              <a:rPr kumimoji="0" lang="fr-FR" sz="1050" b="0" i="0" u="none" strike="noStrike" kern="0" cap="none" spc="0" normalizeH="0" baseline="0" noProof="0" dirty="0" err="1">
                <a:ln>
                  <a:noFill/>
                </a:ln>
                <a:solidFill>
                  <a:srgbClr val="000000"/>
                </a:solidFill>
                <a:effectLst/>
                <a:uLnTx/>
                <a:uFillTx/>
                <a:latin typeface="Calibri"/>
                <a:cs typeface="Calibri"/>
                <a:sym typeface="Calibri"/>
              </a:rPr>
              <a:t>yellowfever</a:t>
            </a:r>
            <a:r>
              <a:rPr kumimoji="0" lang="fr-FR" sz="1050" b="0" i="0" u="none" strike="noStrike" kern="0" cap="none" spc="0" normalizeH="0" baseline="0" noProof="0" dirty="0">
                <a:ln>
                  <a:noFill/>
                </a:ln>
                <a:solidFill>
                  <a:srgbClr val="000000"/>
                </a:solidFill>
                <a:effectLst/>
                <a:uLnTx/>
                <a:uFillTx/>
                <a:latin typeface="Calibri"/>
                <a:cs typeface="Calibri"/>
                <a:sym typeface="Calibri"/>
              </a:rPr>
              <a:t>/</a:t>
            </a:r>
            <a:r>
              <a:rPr kumimoji="0" lang="fr-FR" sz="1050" b="0" i="0" u="none" strike="noStrike" kern="0" cap="none" spc="0" normalizeH="0" baseline="0" noProof="0" dirty="0" err="1">
                <a:ln>
                  <a:noFill/>
                </a:ln>
                <a:solidFill>
                  <a:srgbClr val="000000"/>
                </a:solidFill>
                <a:effectLst/>
                <a:uLnTx/>
                <a:uFillTx/>
                <a:latin typeface="Calibri"/>
                <a:cs typeface="Calibri"/>
                <a:sym typeface="Calibri"/>
              </a:rPr>
              <a:t>maps</a:t>
            </a:r>
            <a:r>
              <a:rPr kumimoji="0" lang="fr-FR" sz="1050" b="0" i="0" u="none" strike="noStrike" kern="0" cap="none" spc="0" normalizeH="0" baseline="0" noProof="0" dirty="0">
                <a:ln>
                  <a:noFill/>
                </a:ln>
                <a:solidFill>
                  <a:srgbClr val="000000"/>
                </a:solidFill>
                <a:effectLst/>
                <a:uLnTx/>
                <a:uFillTx/>
                <a:latin typeface="Calibri"/>
                <a:cs typeface="Calibri"/>
                <a:sym typeface="Calibri"/>
              </a:rPr>
              <a:t>/</a:t>
            </a:r>
            <a:r>
              <a:rPr kumimoji="0" lang="fr-FR" sz="1050" b="0" i="0" u="none" strike="noStrike" kern="0" cap="none" spc="0" normalizeH="0" baseline="0" noProof="0" dirty="0" err="1">
                <a:ln>
                  <a:noFill/>
                </a:ln>
                <a:solidFill>
                  <a:srgbClr val="000000"/>
                </a:solidFill>
                <a:effectLst/>
                <a:uLnTx/>
                <a:uFillTx/>
                <a:latin typeface="Calibri"/>
                <a:cs typeface="Calibri"/>
                <a:sym typeface="Calibri"/>
              </a:rPr>
              <a:t>south_america.html</a:t>
            </a:r>
            <a:endParaRPr kumimoji="0" lang="fr-FR" sz="105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54306172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useBgFill="1">
        <p:nvSpPr>
          <p:cNvPr id="17"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9"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B19DA96C-BDF8-E544-B7F0-2D54CCE240EB}"/>
              </a:ext>
            </a:extLst>
          </p:cNvPr>
          <p:cNvSpPr>
            <a:spLocks noGrp="1"/>
          </p:cNvSpPr>
          <p:nvPr>
            <p:ph type="title"/>
          </p:nvPr>
        </p:nvSpPr>
        <p:spPr>
          <a:xfrm>
            <a:off x="466722" y="586855"/>
            <a:ext cx="3201366" cy="3387497"/>
          </a:xfrm>
        </p:spPr>
        <p:txBody>
          <a:bodyPr anchor="b">
            <a:normAutofit/>
          </a:bodyPr>
          <a:lstStyle/>
          <a:p>
            <a:pPr algn="r"/>
            <a:r>
              <a:rPr lang="fr-FR" sz="4000">
                <a:solidFill>
                  <a:srgbClr val="FFFFFF"/>
                </a:solidFill>
              </a:rPr>
              <a:t>Fièvre jaune</a:t>
            </a:r>
          </a:p>
        </p:txBody>
      </p:sp>
      <p:sp>
        <p:nvSpPr>
          <p:cNvPr id="3" name="Espace réservé du texte 2">
            <a:extLst>
              <a:ext uri="{FF2B5EF4-FFF2-40B4-BE49-F238E27FC236}">
                <a16:creationId xmlns:a16="http://schemas.microsoft.com/office/drawing/2014/main" id="{8E069FC0-F24C-C940-A971-472C5268DF4A}"/>
              </a:ext>
            </a:extLst>
          </p:cNvPr>
          <p:cNvSpPr>
            <a:spLocks noGrp="1"/>
          </p:cNvSpPr>
          <p:nvPr>
            <p:ph idx="1"/>
          </p:nvPr>
        </p:nvSpPr>
        <p:spPr>
          <a:xfrm>
            <a:off x="4810259" y="649480"/>
            <a:ext cx="6555347" cy="5546047"/>
          </a:xfrm>
        </p:spPr>
        <p:txBody>
          <a:bodyPr anchor="ctr">
            <a:normAutofit/>
          </a:bodyPr>
          <a:lstStyle/>
          <a:p>
            <a:pPr marL="0" indent="0">
              <a:buNone/>
            </a:pPr>
            <a:r>
              <a:rPr lang="fr-CA" sz="2000" dirty="0"/>
              <a:t>Les personnes atteintes d’une infection asymptomatique par le VIH ou accompagnée d’une immunodépression modérée ne devraient être vaccinées qu’après avoir consulté un médecin spécialiste en médecine des voyages ou en médecine tropicale si elles se rendent dans une région où le risque d’infection est élevé, si leur voyage ne peut être retardé et s’il leur est impossible de bien se protéger contre les moustiques. </a:t>
            </a:r>
          </a:p>
          <a:p>
            <a:pPr marL="0" indent="0">
              <a:buNone/>
            </a:pPr>
            <a:r>
              <a:rPr lang="fr-CA" sz="2000" dirty="0"/>
              <a:t>La décision de procéder à la vaccination sera alors prise en fonction du degré d’immunodépression et du risque inhérent au voyage.</a:t>
            </a:r>
          </a:p>
          <a:p>
            <a:endParaRPr lang="fr-FR" sz="2000" dirty="0"/>
          </a:p>
        </p:txBody>
      </p:sp>
    </p:spTree>
    <p:extLst>
      <p:ext uri="{BB962C8B-B14F-4D97-AF65-F5344CB8AC3E}">
        <p14:creationId xmlns:p14="http://schemas.microsoft.com/office/powerpoint/2010/main" val="3149509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4B176EF1-EEA7-634C-BB75-36E23CB82F84}"/>
              </a:ext>
            </a:extLst>
          </p:cNvPr>
          <p:cNvSpPr>
            <a:spLocks noGrp="1"/>
          </p:cNvSpPr>
          <p:nvPr>
            <p:ph type="title"/>
          </p:nvPr>
        </p:nvSpPr>
        <p:spPr>
          <a:xfrm>
            <a:off x="1136397" y="502021"/>
            <a:ext cx="9688296" cy="903033"/>
          </a:xfrm>
        </p:spPr>
        <p:txBody>
          <a:bodyPr anchor="b">
            <a:normAutofit/>
          </a:bodyPr>
          <a:lstStyle/>
          <a:p>
            <a:r>
              <a:rPr lang="fr-FR" sz="4000" dirty="0"/>
              <a:t>Immunisations</a:t>
            </a:r>
          </a:p>
        </p:txBody>
      </p:sp>
      <p:sp>
        <p:nvSpPr>
          <p:cNvPr id="3" name="Espace réservé du contenu 2">
            <a:extLst>
              <a:ext uri="{FF2B5EF4-FFF2-40B4-BE49-F238E27FC236}">
                <a16:creationId xmlns:a16="http://schemas.microsoft.com/office/drawing/2014/main" id="{54DC7B22-7212-8E4F-B4E7-141A7364058E}"/>
              </a:ext>
            </a:extLst>
          </p:cNvPr>
          <p:cNvSpPr>
            <a:spLocks noGrp="1"/>
          </p:cNvSpPr>
          <p:nvPr>
            <p:ph idx="1"/>
          </p:nvPr>
        </p:nvSpPr>
        <p:spPr>
          <a:xfrm>
            <a:off x="1136397" y="1686517"/>
            <a:ext cx="9688296" cy="4186250"/>
          </a:xfrm>
        </p:spPr>
        <p:txBody>
          <a:bodyPr anchor="t">
            <a:normAutofit/>
          </a:bodyPr>
          <a:lstStyle/>
          <a:p>
            <a:r>
              <a:rPr lang="fr-CA" dirty="0"/>
              <a:t>Les immunisations constituent une partie importante de la protection active de toute personne. </a:t>
            </a:r>
          </a:p>
          <a:p>
            <a:r>
              <a:rPr lang="fr-CA" dirty="0"/>
              <a:t>Chez les personnes infectées par le VIH, même en l’absence d’immunodépression, les vaccins jouent un rôle important pour prévenir plusieurs infections dont l’incidence et surtout les complications sont considérables. </a:t>
            </a:r>
          </a:p>
          <a:p>
            <a:r>
              <a:rPr lang="fr-CA" dirty="0"/>
              <a:t>La mise à jour de la vaccination doit se faire initialement et tout au long du suivi de la personne infectée. </a:t>
            </a:r>
            <a:endParaRPr lang="fr-FR" dirty="0"/>
          </a:p>
        </p:txBody>
      </p:sp>
      <p:sp>
        <p:nvSpPr>
          <p:cNvPr id="11" name="Rectangle 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3" name="Rectangle 1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4" name="Rectangle 3">
            <a:extLst>
              <a:ext uri="{FF2B5EF4-FFF2-40B4-BE49-F238E27FC236}">
                <a16:creationId xmlns:a16="http://schemas.microsoft.com/office/drawing/2014/main" id="{EA499E3B-9B62-C84A-8D1F-C80AC91BF002}"/>
              </a:ext>
            </a:extLst>
          </p:cNvPr>
          <p:cNvSpPr/>
          <p:nvPr/>
        </p:nvSpPr>
        <p:spPr>
          <a:xfrm>
            <a:off x="5980545" y="5435790"/>
            <a:ext cx="6096000" cy="892552"/>
          </a:xfrm>
          <a:prstGeom prst="rect">
            <a:avLst/>
          </a:prstGeom>
        </p:spPr>
        <p:txBody>
          <a:bodyPr>
            <a:spAutoFit/>
          </a:bodyPr>
          <a:lstStyle/>
          <a:p>
            <a:pPr marL="0" marR="0" lvl="0" indent="0" algn="r" defTabSz="914400" rtl="0" eaLnBrk="1" fontAlgn="auto" latinLnBrk="0" hangingPunct="0">
              <a:lnSpc>
                <a:spcPct val="100000"/>
              </a:lnSpc>
              <a:spcBef>
                <a:spcPts val="0"/>
              </a:spcBef>
              <a:spcAft>
                <a:spcPts val="600"/>
              </a:spcAft>
              <a:buClrTx/>
              <a:buSzTx/>
              <a:buFontTx/>
              <a:buNone/>
              <a:tabLst/>
              <a:defRPr/>
            </a:pPr>
            <a:r>
              <a:rPr kumimoji="0" lang="fr-CA" sz="1400" b="0"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Le médecin du Québec</a:t>
            </a:r>
          </a:p>
          <a:p>
            <a:pPr marL="0" marR="0" lvl="0" indent="0" algn="r" defTabSz="914400" rtl="0" eaLnBrk="1" fontAlgn="auto" latinLnBrk="0" hangingPunct="0">
              <a:lnSpc>
                <a:spcPct val="100000"/>
              </a:lnSpc>
              <a:spcBef>
                <a:spcPts val="0"/>
              </a:spcBef>
              <a:spcAft>
                <a:spcPts val="600"/>
              </a:spcAft>
              <a:buClrTx/>
              <a:buSzTx/>
              <a:buFontTx/>
              <a:buNone/>
              <a:tabLst/>
              <a:defRPr/>
            </a:pPr>
            <a:r>
              <a:rPr kumimoji="0" lang="fr-CA" sz="1400" b="0"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Les examens préventifs spécifiques aux personnes infectées par le VIH</a:t>
            </a:r>
          </a:p>
          <a:p>
            <a:pPr marL="0" marR="0" lvl="0" indent="0" algn="r" defTabSz="914400" rtl="0" eaLnBrk="1" fontAlgn="auto" latinLnBrk="0" hangingPunct="0">
              <a:lnSpc>
                <a:spcPct val="100000"/>
              </a:lnSpc>
              <a:spcBef>
                <a:spcPts val="0"/>
              </a:spcBef>
              <a:spcAft>
                <a:spcPts val="600"/>
              </a:spcAft>
              <a:buClrTx/>
              <a:buSzTx/>
              <a:buFontTx/>
              <a:buNone/>
              <a:tabLst/>
              <a:defRPr/>
            </a:pPr>
            <a:r>
              <a:rPr kumimoji="0" lang="fr-CA" sz="1400" b="1"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Dominique Tessier et Jean-Guy Baril</a:t>
            </a:r>
            <a:r>
              <a:rPr kumimoji="0" lang="fr-CA" sz="1400" b="0"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  |  2019-08-29</a:t>
            </a:r>
          </a:p>
        </p:txBody>
      </p:sp>
    </p:spTree>
    <p:extLst>
      <p:ext uri="{BB962C8B-B14F-4D97-AF65-F5344CB8AC3E}">
        <p14:creationId xmlns:p14="http://schemas.microsoft.com/office/powerpoint/2010/main" val="44522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64C7563F-77FA-0341-BD66-E53AA20A59E5}"/>
              </a:ext>
            </a:extLst>
          </p:cNvPr>
          <p:cNvSpPr>
            <a:spLocks noGrp="1"/>
          </p:cNvSpPr>
          <p:nvPr>
            <p:ph type="title"/>
          </p:nvPr>
        </p:nvSpPr>
        <p:spPr>
          <a:xfrm>
            <a:off x="466722" y="586855"/>
            <a:ext cx="3201366" cy="3387497"/>
          </a:xfrm>
        </p:spPr>
        <p:txBody>
          <a:bodyPr anchor="b">
            <a:normAutofit/>
          </a:bodyPr>
          <a:lstStyle/>
          <a:p>
            <a:pPr algn="r"/>
            <a:r>
              <a:rPr lang="fr-FR" sz="4000">
                <a:solidFill>
                  <a:srgbClr val="FFFFFF"/>
                </a:solidFill>
              </a:rPr>
              <a:t>Fièvre jaune (Vaccin vivant) chez PVVIH</a:t>
            </a:r>
          </a:p>
        </p:txBody>
      </p:sp>
      <p:sp>
        <p:nvSpPr>
          <p:cNvPr id="3" name="Espace réservé du texte 2">
            <a:extLst>
              <a:ext uri="{FF2B5EF4-FFF2-40B4-BE49-F238E27FC236}">
                <a16:creationId xmlns:a16="http://schemas.microsoft.com/office/drawing/2014/main" id="{3661612E-54DD-804A-A69A-7482C2BDE09C}"/>
              </a:ext>
            </a:extLst>
          </p:cNvPr>
          <p:cNvSpPr>
            <a:spLocks noGrp="1"/>
          </p:cNvSpPr>
          <p:nvPr>
            <p:ph idx="1"/>
          </p:nvPr>
        </p:nvSpPr>
        <p:spPr>
          <a:xfrm>
            <a:off x="4810259" y="649480"/>
            <a:ext cx="6555347" cy="5546047"/>
          </a:xfrm>
        </p:spPr>
        <p:txBody>
          <a:bodyPr anchor="ctr">
            <a:normAutofit/>
          </a:bodyPr>
          <a:lstStyle/>
          <a:p>
            <a:r>
              <a:rPr lang="fr-CA" sz="2000" dirty="0"/>
              <a:t>Facteurs permettant l’acquisition d’un plus haut taux d’anticorps:</a:t>
            </a:r>
          </a:p>
          <a:p>
            <a:pPr lvl="1"/>
            <a:r>
              <a:rPr lang="fr-CA" sz="2000" dirty="0"/>
              <a:t> charge virale faible</a:t>
            </a:r>
          </a:p>
          <a:p>
            <a:pPr lvl="1"/>
            <a:r>
              <a:rPr lang="fr-CA" sz="2000" dirty="0"/>
              <a:t>décompte élevé de CD4</a:t>
            </a:r>
          </a:p>
          <a:p>
            <a:r>
              <a:rPr lang="fr-CA" sz="2000" dirty="0"/>
              <a:t>Ne pas utiliser de dose fractionnée</a:t>
            </a:r>
          </a:p>
          <a:p>
            <a:r>
              <a:rPr lang="fr-CA" sz="2000" b="1" dirty="0"/>
              <a:t>Une dose additionnelle unique est indiquée dès qu’un autre voyage à risque est prévu si la personne était infectée par le VIH lors de sa 1</a:t>
            </a:r>
            <a:r>
              <a:rPr lang="fr-CA" sz="2000" b="1" baseline="30000" dirty="0"/>
              <a:t>re</a:t>
            </a:r>
            <a:r>
              <a:rPr lang="fr-CA" sz="2000" b="1" dirty="0"/>
              <a:t> dose</a:t>
            </a:r>
          </a:p>
          <a:p>
            <a:pPr lvl="1"/>
            <a:r>
              <a:rPr lang="fr-CA" sz="2000" dirty="0"/>
              <a:t>On peut attendre 10 ans après la 1re dose si la charge virale était indétectable et les CD4 ≥ 200 lors de la 1re dose</a:t>
            </a:r>
          </a:p>
        </p:txBody>
      </p:sp>
    </p:spTree>
    <p:extLst>
      <p:ext uri="{BB962C8B-B14F-4D97-AF65-F5344CB8AC3E}">
        <p14:creationId xmlns:p14="http://schemas.microsoft.com/office/powerpoint/2010/main" val="1410183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eringue et flacon">
            <a:extLst>
              <a:ext uri="{FF2B5EF4-FFF2-40B4-BE49-F238E27FC236}">
                <a16:creationId xmlns:a16="http://schemas.microsoft.com/office/drawing/2014/main" id="{83497250-53AD-1C8C-55D0-3A7D6249DE0F}"/>
              </a:ext>
            </a:extLst>
          </p:cNvPr>
          <p:cNvPicPr>
            <a:picLocks noChangeAspect="1"/>
          </p:cNvPicPr>
          <p:nvPr/>
        </p:nvPicPr>
        <p:blipFill rotWithShape="1">
          <a:blip r:embed="rId2"/>
          <a:srcRect l="11752" r="9031"/>
          <a:stretch/>
        </p:blipFill>
        <p:spPr>
          <a:xfrm>
            <a:off x="4038599" y="10"/>
            <a:ext cx="8160026" cy="6875809"/>
          </a:xfrm>
          <a:prstGeom prst="rect">
            <a:avLst/>
          </a:prstGeom>
        </p:spPr>
      </p:pic>
      <p:sp>
        <p:nvSpPr>
          <p:cNvPr id="14" name="Freeform: Shape 1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74AE0875-E514-8A4A-AD63-CF05A95BC37B}"/>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dirty="0" err="1">
                <a:solidFill>
                  <a:srgbClr val="FFFFFF"/>
                </a:solidFill>
              </a:rPr>
              <a:t>Autres</a:t>
            </a:r>
            <a:r>
              <a:rPr lang="en-US" sz="4000" dirty="0">
                <a:solidFill>
                  <a:srgbClr val="FFFFFF"/>
                </a:solidFill>
              </a:rPr>
              <a:t> </a:t>
            </a:r>
            <a:r>
              <a:rPr lang="en-US" sz="4000" dirty="0" err="1">
                <a:solidFill>
                  <a:srgbClr val="FFFFFF"/>
                </a:solidFill>
              </a:rPr>
              <a:t>vaccins</a:t>
            </a:r>
            <a:endParaRPr lang="en-US" sz="4000" dirty="0">
              <a:solidFill>
                <a:srgbClr val="FFFFFF"/>
              </a:solidFill>
            </a:endParaRPr>
          </a:p>
        </p:txBody>
      </p:sp>
    </p:spTree>
    <p:extLst>
      <p:ext uri="{BB962C8B-B14F-4D97-AF65-F5344CB8AC3E}">
        <p14:creationId xmlns:p14="http://schemas.microsoft.com/office/powerpoint/2010/main" val="1424558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0032A68C-498F-43A7-B781-DCFA5697C2F4}"/>
              </a:ext>
            </a:extLst>
          </p:cNvPr>
          <p:cNvSpPr>
            <a:spLocks noGrp="1"/>
          </p:cNvSpPr>
          <p:nvPr>
            <p:ph type="title"/>
          </p:nvPr>
        </p:nvSpPr>
        <p:spPr>
          <a:xfrm>
            <a:off x="466722" y="586855"/>
            <a:ext cx="3201366" cy="3387497"/>
          </a:xfrm>
        </p:spPr>
        <p:txBody>
          <a:bodyPr anchor="b">
            <a:normAutofit/>
          </a:bodyPr>
          <a:lstStyle/>
          <a:p>
            <a:pPr algn="r"/>
            <a:r>
              <a:rPr lang="fr-CA" sz="4000" dirty="0">
                <a:solidFill>
                  <a:srgbClr val="FFFFFF"/>
                </a:solidFill>
              </a:rPr>
              <a:t>Hépatite A </a:t>
            </a:r>
          </a:p>
        </p:txBody>
      </p:sp>
      <p:sp>
        <p:nvSpPr>
          <p:cNvPr id="3" name="Espace réservé du contenu 2">
            <a:extLst>
              <a:ext uri="{FF2B5EF4-FFF2-40B4-BE49-F238E27FC236}">
                <a16:creationId xmlns:a16="http://schemas.microsoft.com/office/drawing/2014/main" id="{23F50337-8982-4D6E-995B-79B25A7509A4}"/>
              </a:ext>
            </a:extLst>
          </p:cNvPr>
          <p:cNvSpPr>
            <a:spLocks noGrp="1"/>
          </p:cNvSpPr>
          <p:nvPr>
            <p:ph idx="1"/>
          </p:nvPr>
        </p:nvSpPr>
        <p:spPr>
          <a:xfrm>
            <a:off x="4810259" y="649480"/>
            <a:ext cx="6555347" cy="5546047"/>
          </a:xfrm>
        </p:spPr>
        <p:txBody>
          <a:bodyPr anchor="ctr">
            <a:normAutofit/>
          </a:bodyPr>
          <a:lstStyle/>
          <a:p>
            <a:r>
              <a:rPr lang="fr-FR" sz="2000" dirty="0"/>
              <a:t>L’infection VIH n’est pas une indication en soi.</a:t>
            </a:r>
            <a:endParaRPr lang="fr-CA" sz="2000" dirty="0"/>
          </a:p>
          <a:p>
            <a:r>
              <a:rPr lang="fr-CA" sz="2000" dirty="0"/>
              <a:t>Vaccination gratuite</a:t>
            </a:r>
          </a:p>
          <a:p>
            <a:pPr lvl="1"/>
            <a:r>
              <a:rPr lang="fr-FR" sz="2000" dirty="0"/>
              <a:t>HARSAH</a:t>
            </a:r>
            <a:endParaRPr lang="fr-CA" sz="2000" dirty="0"/>
          </a:p>
          <a:p>
            <a:pPr lvl="1"/>
            <a:r>
              <a:rPr lang="fr-FR" sz="2000" dirty="0"/>
              <a:t>UDI</a:t>
            </a:r>
            <a:endParaRPr lang="fr-CA" sz="2000" dirty="0"/>
          </a:p>
          <a:p>
            <a:pPr lvl="1"/>
            <a:r>
              <a:rPr lang="fr-FR" sz="2000" dirty="0"/>
              <a:t>Détenus des établissements correctionnels de juridiction provinciale,</a:t>
            </a:r>
            <a:endParaRPr lang="fr-CA" sz="2000" dirty="0"/>
          </a:p>
          <a:p>
            <a:pPr lvl="1"/>
            <a:r>
              <a:rPr lang="fr-FR" sz="2000" dirty="0"/>
              <a:t>Personnes </a:t>
            </a:r>
            <a:r>
              <a:rPr lang="x-none" sz="2000"/>
              <a:t> </a:t>
            </a:r>
            <a:r>
              <a:rPr lang="fr-FR" sz="2000" dirty="0"/>
              <a:t>atteintes d’une maladie chronique du foie</a:t>
            </a:r>
            <a:endParaRPr lang="fr-CA" sz="2000" dirty="0"/>
          </a:p>
        </p:txBody>
      </p:sp>
    </p:spTree>
    <p:extLst>
      <p:ext uri="{BB962C8B-B14F-4D97-AF65-F5344CB8AC3E}">
        <p14:creationId xmlns:p14="http://schemas.microsoft.com/office/powerpoint/2010/main" val="2302230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CF91EF6C-B043-8A40-85A6-C6A9614F21A1}"/>
              </a:ext>
            </a:extLst>
          </p:cNvPr>
          <p:cNvSpPr>
            <a:spLocks noGrp="1"/>
          </p:cNvSpPr>
          <p:nvPr>
            <p:ph type="title"/>
          </p:nvPr>
        </p:nvSpPr>
        <p:spPr>
          <a:xfrm>
            <a:off x="466722" y="586855"/>
            <a:ext cx="3201366" cy="3387497"/>
          </a:xfrm>
        </p:spPr>
        <p:txBody>
          <a:bodyPr anchor="b">
            <a:normAutofit/>
          </a:bodyPr>
          <a:lstStyle/>
          <a:p>
            <a:pPr algn="r"/>
            <a:r>
              <a:rPr lang="fr-FR" sz="4000">
                <a:solidFill>
                  <a:srgbClr val="FFFFFF"/>
                </a:solidFill>
              </a:rPr>
              <a:t>Rage</a:t>
            </a:r>
          </a:p>
        </p:txBody>
      </p:sp>
      <p:sp>
        <p:nvSpPr>
          <p:cNvPr id="3" name="Espace réservé du contenu 2">
            <a:extLst>
              <a:ext uri="{FF2B5EF4-FFF2-40B4-BE49-F238E27FC236}">
                <a16:creationId xmlns:a16="http://schemas.microsoft.com/office/drawing/2014/main" id="{09B200AA-EA3A-F549-B997-955F15AFF58A}"/>
              </a:ext>
            </a:extLst>
          </p:cNvPr>
          <p:cNvSpPr>
            <a:spLocks noGrp="1"/>
          </p:cNvSpPr>
          <p:nvPr>
            <p:ph idx="1"/>
          </p:nvPr>
        </p:nvSpPr>
        <p:spPr>
          <a:xfrm>
            <a:off x="4810259" y="649480"/>
            <a:ext cx="6555347" cy="5546047"/>
          </a:xfrm>
        </p:spPr>
        <p:txBody>
          <a:bodyPr anchor="ctr">
            <a:normAutofit/>
          </a:bodyPr>
          <a:lstStyle/>
          <a:p>
            <a:r>
              <a:rPr lang="fr-FR" sz="2000"/>
              <a:t>L’infection par le VIH n’est pas une indication en soi.</a:t>
            </a:r>
            <a:endParaRPr lang="fr-CA" sz="2000"/>
          </a:p>
          <a:p>
            <a:r>
              <a:rPr lang="fr-FR" sz="2000"/>
              <a:t>La vaccination en pré-exposition par voie ID n’est pas recommandée chez les personnes immunosupprimées. </a:t>
            </a:r>
            <a:r>
              <a:rPr lang="x-none" sz="2000"/>
              <a:t> </a:t>
            </a:r>
            <a:endParaRPr lang="fr-CA" sz="2000"/>
          </a:p>
          <a:p>
            <a:r>
              <a:rPr lang="fr-CA" sz="2000"/>
              <a:t>Tant pour la prophylaxie préexposition que pour la prophylaxie postexposition, faire une sérologie postvaccinale de deux à quatre semaines après l’administration de la dernière dose si la personne est considérée immunodéprimée</a:t>
            </a:r>
          </a:p>
          <a:p>
            <a:pPr lvl="1"/>
            <a:r>
              <a:rPr lang="fr-CA" sz="2000"/>
              <a:t>Si le titre d’anticorps est inférieur à 0,5 UI/ml, administrer une dose additionnelle de vaccin par voie IM.</a:t>
            </a:r>
            <a:endParaRPr lang="fr-FR" sz="2000"/>
          </a:p>
        </p:txBody>
      </p:sp>
    </p:spTree>
    <p:extLst>
      <p:ext uri="{BB962C8B-B14F-4D97-AF65-F5344CB8AC3E}">
        <p14:creationId xmlns:p14="http://schemas.microsoft.com/office/powerpoint/2010/main" val="1679894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82EB02EC-B130-AA41-901A-514E6AFB2662}"/>
              </a:ext>
            </a:extLst>
          </p:cNvPr>
          <p:cNvSpPr>
            <a:spLocks noGrp="1"/>
          </p:cNvSpPr>
          <p:nvPr>
            <p:ph type="title"/>
          </p:nvPr>
        </p:nvSpPr>
        <p:spPr>
          <a:xfrm>
            <a:off x="466722" y="586855"/>
            <a:ext cx="3201366" cy="3387497"/>
          </a:xfrm>
        </p:spPr>
        <p:txBody>
          <a:bodyPr anchor="b">
            <a:normAutofit/>
          </a:bodyPr>
          <a:lstStyle/>
          <a:p>
            <a:pPr algn="r"/>
            <a:r>
              <a:rPr lang="fr-FR" sz="4000">
                <a:solidFill>
                  <a:srgbClr val="FFFFFF"/>
                </a:solidFill>
              </a:rPr>
              <a:t>Typhoïde</a:t>
            </a:r>
          </a:p>
        </p:txBody>
      </p:sp>
      <p:sp>
        <p:nvSpPr>
          <p:cNvPr id="3" name="Espace réservé du contenu 2">
            <a:extLst>
              <a:ext uri="{FF2B5EF4-FFF2-40B4-BE49-F238E27FC236}">
                <a16:creationId xmlns:a16="http://schemas.microsoft.com/office/drawing/2014/main" id="{84D982E1-E815-A949-A636-5D06259545C8}"/>
              </a:ext>
            </a:extLst>
          </p:cNvPr>
          <p:cNvSpPr>
            <a:spLocks noGrp="1"/>
          </p:cNvSpPr>
          <p:nvPr>
            <p:ph idx="1"/>
          </p:nvPr>
        </p:nvSpPr>
        <p:spPr>
          <a:xfrm>
            <a:off x="4810259" y="649480"/>
            <a:ext cx="6555347" cy="5546047"/>
          </a:xfrm>
        </p:spPr>
        <p:txBody>
          <a:bodyPr anchor="ctr">
            <a:normAutofit/>
          </a:bodyPr>
          <a:lstStyle/>
          <a:p>
            <a:r>
              <a:rPr lang="fr-FR" sz="2000"/>
              <a:t>Il existe 3 vaccins:</a:t>
            </a:r>
          </a:p>
          <a:p>
            <a:pPr lvl="1"/>
            <a:r>
              <a:rPr lang="fr-FR" sz="2000"/>
              <a:t>Vaccin injectable </a:t>
            </a:r>
            <a:r>
              <a:rPr lang="fr-CA" sz="2000"/>
              <a:t> inactivé polysaccharidique </a:t>
            </a:r>
            <a:r>
              <a:rPr lang="fr-FR" sz="2000"/>
              <a:t>(Typhim Vi</a:t>
            </a:r>
            <a:r>
              <a:rPr lang="fr-CA" sz="2000" baseline="30000"/>
              <a:t>®</a:t>
            </a:r>
            <a:r>
              <a:rPr lang="fr-FR" sz="2000"/>
              <a:t> ou Typherix</a:t>
            </a:r>
            <a:r>
              <a:rPr lang="fr-CA" sz="2000" baseline="30000"/>
              <a:t>®</a:t>
            </a:r>
            <a:r>
              <a:rPr lang="fr-FR" sz="2000"/>
              <a:t>) </a:t>
            </a:r>
          </a:p>
          <a:p>
            <a:pPr lvl="1"/>
            <a:r>
              <a:rPr lang="fr-FR" sz="2000"/>
              <a:t>Vaccin vivant atténué oral (Vivotif</a:t>
            </a:r>
            <a:r>
              <a:rPr lang="fr-CA" sz="2000" baseline="30000"/>
              <a:t>®</a:t>
            </a:r>
            <a:r>
              <a:rPr lang="fr-FR" sz="2000"/>
              <a:t> )</a:t>
            </a:r>
            <a:endParaRPr lang="fr-CA" sz="2000"/>
          </a:p>
          <a:p>
            <a:pPr lvl="1"/>
            <a:r>
              <a:rPr lang="fr-FR" sz="2000"/>
              <a:t>Vaccin combiné à l’hépatite A (ViVAXIM</a:t>
            </a:r>
            <a:r>
              <a:rPr lang="fr-CA" sz="2000" baseline="30000"/>
              <a:t>®</a:t>
            </a:r>
            <a:r>
              <a:rPr lang="fr-FR" sz="2000"/>
              <a:t>)</a:t>
            </a:r>
          </a:p>
          <a:p>
            <a:pPr marL="457200" lvl="1" indent="0">
              <a:buNone/>
            </a:pPr>
            <a:endParaRPr lang="fr-CA" sz="2000"/>
          </a:p>
          <a:p>
            <a:r>
              <a:rPr lang="fr-FR" sz="2000"/>
              <a:t>Le vaccin vivant atténué est contre-indiqué chez les immunodéprimés.</a:t>
            </a:r>
            <a:endParaRPr lang="fr-CA" sz="2000"/>
          </a:p>
        </p:txBody>
      </p:sp>
    </p:spTree>
    <p:extLst>
      <p:ext uri="{BB962C8B-B14F-4D97-AF65-F5344CB8AC3E}">
        <p14:creationId xmlns:p14="http://schemas.microsoft.com/office/powerpoint/2010/main" val="2716905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855E0D2-6A0D-E345-AE08-1B655C342576}"/>
              </a:ext>
            </a:extLst>
          </p:cNvPr>
          <p:cNvPicPr>
            <a:picLocks noChangeAspect="1"/>
          </p:cNvPicPr>
          <p:nvPr/>
        </p:nvPicPr>
        <p:blipFill>
          <a:blip r:embed="rId3"/>
          <a:stretch>
            <a:fillRect/>
          </a:stretch>
        </p:blipFill>
        <p:spPr>
          <a:xfrm>
            <a:off x="2500783" y="0"/>
            <a:ext cx="7190434" cy="6858000"/>
          </a:xfrm>
          <a:prstGeom prst="rect">
            <a:avLst/>
          </a:prstGeom>
        </p:spPr>
      </p:pic>
    </p:spTree>
    <p:extLst>
      <p:ext uri="{BB962C8B-B14F-4D97-AF65-F5344CB8AC3E}">
        <p14:creationId xmlns:p14="http://schemas.microsoft.com/office/powerpoint/2010/main" val="31712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0ED6F0-A0C4-6641-83CC-A9F0BB593F64}"/>
              </a:ext>
            </a:extLst>
          </p:cNvPr>
          <p:cNvSpPr>
            <a:spLocks noGrp="1"/>
          </p:cNvSpPr>
          <p:nvPr>
            <p:ph type="title"/>
          </p:nvPr>
        </p:nvSpPr>
        <p:spPr/>
        <p:txBody>
          <a:bodyPr>
            <a:normAutofit/>
          </a:bodyPr>
          <a:lstStyle/>
          <a:p>
            <a:pPr algn="ctr"/>
            <a:r>
              <a:rPr lang="fr-CA" dirty="0" err="1"/>
              <a:t>Meningococcal</a:t>
            </a:r>
            <a:r>
              <a:rPr lang="fr-CA" dirty="0"/>
              <a:t> </a:t>
            </a:r>
            <a:r>
              <a:rPr lang="fr-CA" dirty="0" err="1"/>
              <a:t>Disease</a:t>
            </a:r>
            <a:r>
              <a:rPr lang="fr-CA" dirty="0"/>
              <a:t> </a:t>
            </a:r>
            <a:r>
              <a:rPr lang="fr-CA" dirty="0" err="1"/>
              <a:t>Outbreak</a:t>
            </a:r>
            <a:br>
              <a:rPr lang="fr-CA" dirty="0"/>
            </a:br>
            <a:r>
              <a:rPr lang="fr-CA" dirty="0"/>
              <a:t>Florida, 2022</a:t>
            </a:r>
          </a:p>
        </p:txBody>
      </p:sp>
      <p:sp>
        <p:nvSpPr>
          <p:cNvPr id="3" name="Espace réservé du contenu 2">
            <a:extLst>
              <a:ext uri="{FF2B5EF4-FFF2-40B4-BE49-F238E27FC236}">
                <a16:creationId xmlns:a16="http://schemas.microsoft.com/office/drawing/2014/main" id="{CC27B1A4-CE33-4D41-AEA9-A0FC51DB26B6}"/>
              </a:ext>
            </a:extLst>
          </p:cNvPr>
          <p:cNvSpPr>
            <a:spLocks noGrp="1"/>
          </p:cNvSpPr>
          <p:nvPr>
            <p:ph idx="1"/>
          </p:nvPr>
        </p:nvSpPr>
        <p:spPr/>
        <p:txBody>
          <a:bodyPr/>
          <a:lstStyle/>
          <a:p>
            <a:r>
              <a:rPr lang="fr-FR" dirty="0"/>
              <a:t>Au cours de cette épidémie, les responsables de la santé de la Floride recommandent la vaccination avec un vaccin conjugué contre le méningocoque (</a:t>
            </a:r>
            <a:r>
              <a:rPr lang="fr-FR" dirty="0" err="1"/>
              <a:t>MenACWY</a:t>
            </a:r>
            <a:r>
              <a:rPr lang="fr-FR" dirty="0"/>
              <a:t>) pour les personnes suivantes qui vivent en Floride : </a:t>
            </a:r>
          </a:p>
          <a:p>
            <a:pPr lvl="1"/>
            <a:r>
              <a:rPr lang="fr-FR" dirty="0"/>
              <a:t>Gays, bisexuels et autres hommes ayant des rapports sexuels avec des hommes </a:t>
            </a:r>
          </a:p>
          <a:p>
            <a:pPr lvl="1"/>
            <a:r>
              <a:rPr lang="fr-FR" dirty="0"/>
              <a:t>Personnes vivant avec le VIH</a:t>
            </a:r>
          </a:p>
          <a:p>
            <a:pPr lvl="1"/>
            <a:r>
              <a:rPr lang="fr-FR" dirty="0"/>
              <a:t>Personnes d'un ou des deux groupes répertoriés dans les deux premiers points qui ont reçu le vaccin </a:t>
            </a:r>
            <a:r>
              <a:rPr lang="fr-FR" dirty="0" err="1"/>
              <a:t>MenACWY</a:t>
            </a:r>
            <a:r>
              <a:rPr lang="fr-FR" dirty="0"/>
              <a:t> il y a plus de 5 ans</a:t>
            </a:r>
            <a:endParaRPr lang="fr-CA" dirty="0"/>
          </a:p>
        </p:txBody>
      </p:sp>
    </p:spTree>
    <p:extLst>
      <p:ext uri="{BB962C8B-B14F-4D97-AF65-F5344CB8AC3E}">
        <p14:creationId xmlns:p14="http://schemas.microsoft.com/office/powerpoint/2010/main" val="1178453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C35E407B-CD91-E341-97B0-1E7331FD758C}"/>
              </a:ext>
            </a:extLst>
          </p:cNvPr>
          <p:cNvSpPr>
            <a:spLocks noGrp="1"/>
          </p:cNvSpPr>
          <p:nvPr>
            <p:ph type="title"/>
          </p:nvPr>
        </p:nvSpPr>
        <p:spPr>
          <a:xfrm>
            <a:off x="1371599" y="294538"/>
            <a:ext cx="9895951" cy="1033669"/>
          </a:xfrm>
        </p:spPr>
        <p:txBody>
          <a:bodyPr>
            <a:normAutofit/>
          </a:bodyPr>
          <a:lstStyle/>
          <a:p>
            <a:r>
              <a:rPr lang="fr-FR" sz="4000">
                <a:solidFill>
                  <a:srgbClr val="FFFFFF"/>
                </a:solidFill>
              </a:rPr>
              <a:t>Infections à méningocoques et HARSAH</a:t>
            </a:r>
          </a:p>
        </p:txBody>
      </p:sp>
      <p:sp>
        <p:nvSpPr>
          <p:cNvPr id="3" name="Espace réservé du contenu 2">
            <a:extLst>
              <a:ext uri="{FF2B5EF4-FFF2-40B4-BE49-F238E27FC236}">
                <a16:creationId xmlns:a16="http://schemas.microsoft.com/office/drawing/2014/main" id="{5F9DC069-257C-DD44-A4E7-6464CC21D924}"/>
              </a:ext>
            </a:extLst>
          </p:cNvPr>
          <p:cNvSpPr>
            <a:spLocks noGrp="1"/>
          </p:cNvSpPr>
          <p:nvPr>
            <p:ph idx="1"/>
          </p:nvPr>
        </p:nvSpPr>
        <p:spPr>
          <a:xfrm>
            <a:off x="1371599" y="2318197"/>
            <a:ext cx="9724031" cy="3683358"/>
          </a:xfrm>
        </p:spPr>
        <p:txBody>
          <a:bodyPr anchor="ctr">
            <a:normAutofit/>
          </a:bodyPr>
          <a:lstStyle/>
          <a:p>
            <a:r>
              <a:rPr lang="fr-FR" sz="1700"/>
              <a:t>Dans la nouvelle étude, les enquêteurs ont constaté qu'entre 2015 et 2016, 271 cas de méningococcie ont été rapportés chez des hommes âgés de 18 ans ou plus aux États-Unis, avec suffisamment d'informations pour identifier le statut de HSH disponible pour 124 hommes. Sur le total des cas chez les hommes adultes, 48 (17,7%) sont survenus chez des HSH et 17 de ces HSH (37,8%) étaient infectés par le VIH. En outre, 39 (84,8%) des cas parmi les HARSAH étaient dus à Neisseria meningitidis du sérogroupe C, responsable de seulement 16,4% des cas chez les hommes dont on ne connaissait pas le nom.</a:t>
            </a:r>
          </a:p>
          <a:p>
            <a:endParaRPr lang="fr-FR" sz="1700"/>
          </a:p>
          <a:p>
            <a:r>
              <a:rPr lang="fr-FR" sz="1700"/>
              <a:t>«L’incidence des maladies à méningocoque a diminué dans tous les groupes d’âge aux États-Unis depuis 1996, bien que des flambées continuent de se produire», écrivent les auteurs. «Identifier les HSH chez les patients atteints de méningococcie et améliorer la collecte de données sur le statut VIH seront importants pour mieux comprendre l'épidémiologie et les facteurs de risque de transmission et de maladie parmi les HSH et pour guider les politiques de vaccination contre le méningocoque et d'autres stratégies de prévention.</a:t>
            </a:r>
          </a:p>
        </p:txBody>
      </p:sp>
      <p:sp>
        <p:nvSpPr>
          <p:cNvPr id="4" name="Rectangle 3">
            <a:extLst>
              <a:ext uri="{FF2B5EF4-FFF2-40B4-BE49-F238E27FC236}">
                <a16:creationId xmlns:a16="http://schemas.microsoft.com/office/drawing/2014/main" id="{982AAFE8-C1F5-D743-AFFA-EC43F5553205}"/>
              </a:ext>
            </a:extLst>
          </p:cNvPr>
          <p:cNvSpPr/>
          <p:nvPr/>
        </p:nvSpPr>
        <p:spPr>
          <a:xfrm>
            <a:off x="5254581" y="6262042"/>
            <a:ext cx="6709892" cy="538609"/>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600"/>
              </a:spcAft>
              <a:buClrTx/>
              <a:buSzTx/>
              <a:buFontTx/>
              <a:buNone/>
              <a:tabLst/>
              <a:defRPr/>
            </a:pPr>
            <a:r>
              <a:rPr kumimoji="0" lang="fr-CA" sz="1200" b="0" i="0" u="none" strike="noStrike" kern="0" cap="none" spc="0" normalizeH="0" baseline="0" noProof="0" dirty="0" err="1">
                <a:ln>
                  <a:noFill/>
                </a:ln>
                <a:solidFill>
                  <a:srgbClr val="000000"/>
                </a:solidFill>
                <a:effectLst/>
                <a:uLnTx/>
                <a:uFillTx/>
                <a:latin typeface="Merriweather"/>
                <a:ea typeface="+mn-ea"/>
                <a:cs typeface="+mn-cs"/>
                <a:sym typeface="Calibri"/>
              </a:rPr>
              <a:t>Meningococcal</a:t>
            </a:r>
            <a:r>
              <a:rPr kumimoji="0" lang="fr-CA" sz="1200" b="0" i="0" u="none" strike="noStrike" kern="0" cap="none" spc="0" normalizeH="0" baseline="0" noProof="0" dirty="0">
                <a:ln>
                  <a:noFill/>
                </a:ln>
                <a:solidFill>
                  <a:srgbClr val="000000"/>
                </a:solidFill>
                <a:effectLst/>
                <a:uLnTx/>
                <a:uFillTx/>
                <a:latin typeface="Merriweather"/>
                <a:ea typeface="+mn-ea"/>
                <a:cs typeface="+mn-cs"/>
                <a:sym typeface="Calibri"/>
              </a:rPr>
              <a:t> </a:t>
            </a:r>
            <a:r>
              <a:rPr kumimoji="0" lang="fr-CA" sz="1200" b="0" i="0" u="none" strike="noStrike" kern="0" cap="none" spc="0" normalizeH="0" baseline="0" noProof="0" dirty="0" err="1">
                <a:ln>
                  <a:noFill/>
                </a:ln>
                <a:solidFill>
                  <a:srgbClr val="000000"/>
                </a:solidFill>
                <a:effectLst/>
                <a:uLnTx/>
                <a:uFillTx/>
                <a:latin typeface="Merriweather"/>
                <a:ea typeface="+mn-ea"/>
                <a:cs typeface="+mn-cs"/>
                <a:sym typeface="Calibri"/>
              </a:rPr>
              <a:t>Disease</a:t>
            </a:r>
            <a:r>
              <a:rPr kumimoji="0" lang="fr-CA" sz="1200" b="0" i="0" u="none" strike="noStrike" kern="0" cap="none" spc="0" normalizeH="0" baseline="0" noProof="0" dirty="0">
                <a:ln>
                  <a:noFill/>
                </a:ln>
                <a:solidFill>
                  <a:srgbClr val="000000"/>
                </a:solidFill>
                <a:effectLst/>
                <a:uLnTx/>
                <a:uFillTx/>
                <a:latin typeface="Merriweather"/>
                <a:ea typeface="+mn-ea"/>
                <a:cs typeface="+mn-cs"/>
                <a:sym typeface="Calibri"/>
              </a:rPr>
              <a:t> Surveillance in Men </a:t>
            </a:r>
            <a:r>
              <a:rPr kumimoji="0" lang="fr-CA" sz="1200" b="0" i="0" u="none" strike="noStrike" kern="0" cap="none" spc="0" normalizeH="0" baseline="0" noProof="0" dirty="0" err="1">
                <a:ln>
                  <a:noFill/>
                </a:ln>
                <a:solidFill>
                  <a:srgbClr val="000000"/>
                </a:solidFill>
                <a:effectLst/>
                <a:uLnTx/>
                <a:uFillTx/>
                <a:latin typeface="Merriweather"/>
                <a:ea typeface="+mn-ea"/>
                <a:cs typeface="+mn-cs"/>
                <a:sym typeface="Calibri"/>
              </a:rPr>
              <a:t>Who</a:t>
            </a:r>
            <a:r>
              <a:rPr kumimoji="0" lang="fr-CA" sz="1200" b="0" i="0" u="none" strike="noStrike" kern="0" cap="none" spc="0" normalizeH="0" baseline="0" noProof="0" dirty="0">
                <a:ln>
                  <a:noFill/>
                </a:ln>
                <a:solidFill>
                  <a:srgbClr val="000000"/>
                </a:solidFill>
                <a:effectLst/>
                <a:uLnTx/>
                <a:uFillTx/>
                <a:latin typeface="Merriweather"/>
                <a:ea typeface="+mn-ea"/>
                <a:cs typeface="+mn-cs"/>
                <a:sym typeface="Calibri"/>
              </a:rPr>
              <a:t> Have </a:t>
            </a:r>
            <a:r>
              <a:rPr kumimoji="0" lang="fr-CA" sz="1200" b="0" i="0" u="none" strike="noStrike" kern="0" cap="none" spc="0" normalizeH="0" baseline="0" noProof="0" dirty="0" err="1">
                <a:ln>
                  <a:noFill/>
                </a:ln>
                <a:solidFill>
                  <a:srgbClr val="000000"/>
                </a:solidFill>
                <a:effectLst/>
                <a:uLnTx/>
                <a:uFillTx/>
                <a:latin typeface="Merriweather"/>
                <a:ea typeface="+mn-ea"/>
                <a:cs typeface="+mn-cs"/>
                <a:sym typeface="Calibri"/>
              </a:rPr>
              <a:t>Sex</a:t>
            </a:r>
            <a:r>
              <a:rPr kumimoji="0" lang="fr-CA" sz="1200" b="0" i="0" u="none" strike="noStrike" kern="0" cap="none" spc="0" normalizeH="0" baseline="0" noProof="0" dirty="0">
                <a:ln>
                  <a:noFill/>
                </a:ln>
                <a:solidFill>
                  <a:srgbClr val="000000"/>
                </a:solidFill>
                <a:effectLst/>
                <a:uLnTx/>
                <a:uFillTx/>
                <a:latin typeface="Merriweather"/>
                <a:ea typeface="+mn-ea"/>
                <a:cs typeface="+mn-cs"/>
                <a:sym typeface="Calibri"/>
              </a:rPr>
              <a:t> </a:t>
            </a:r>
            <a:r>
              <a:rPr kumimoji="0" lang="fr-CA" sz="1200" b="0" i="0" u="none" strike="noStrike" kern="0" cap="none" spc="0" normalizeH="0" baseline="0" noProof="0" dirty="0" err="1">
                <a:ln>
                  <a:noFill/>
                </a:ln>
                <a:solidFill>
                  <a:srgbClr val="000000"/>
                </a:solidFill>
                <a:effectLst/>
                <a:uLnTx/>
                <a:uFillTx/>
                <a:latin typeface="Merriweather"/>
                <a:ea typeface="+mn-ea"/>
                <a:cs typeface="+mn-cs"/>
                <a:sym typeface="Calibri"/>
              </a:rPr>
              <a:t>with</a:t>
            </a:r>
            <a:r>
              <a:rPr kumimoji="0" lang="fr-CA" sz="1200" b="0" i="0" u="none" strike="noStrike" kern="0" cap="none" spc="0" normalizeH="0" baseline="0" noProof="0" dirty="0">
                <a:ln>
                  <a:noFill/>
                </a:ln>
                <a:solidFill>
                  <a:srgbClr val="000000"/>
                </a:solidFill>
                <a:effectLst/>
                <a:uLnTx/>
                <a:uFillTx/>
                <a:latin typeface="Merriweather"/>
                <a:ea typeface="+mn-ea"/>
                <a:cs typeface="+mn-cs"/>
                <a:sym typeface="Calibri"/>
              </a:rPr>
              <a:t> Men — United States, 2015–2016</a:t>
            </a:r>
            <a:endParaRPr kumimoji="0" lang="fr-CA" sz="1200" b="0" i="0" u="none" strike="noStrike" kern="0" cap="none" spc="0" normalizeH="0" baseline="0" noProof="0">
              <a:ln>
                <a:noFill/>
              </a:ln>
              <a:solidFill>
                <a:srgbClr val="000000"/>
              </a:solidFill>
              <a:effectLst/>
              <a:uLnTx/>
              <a:uFillTx/>
              <a:latin typeface="Merriweather"/>
              <a:ea typeface="+mn-ea"/>
              <a:cs typeface="+mn-cs"/>
              <a:sym typeface="Calibri"/>
            </a:endParaRPr>
          </a:p>
          <a:p>
            <a:pPr marL="0" marR="0" lvl="0" indent="0" algn="l" defTabSz="914400" rtl="0" eaLnBrk="1" fontAlgn="auto" latinLnBrk="0" hangingPunct="0">
              <a:lnSpc>
                <a:spcPct val="100000"/>
              </a:lnSpc>
              <a:spcBef>
                <a:spcPts val="0"/>
              </a:spcBef>
              <a:spcAft>
                <a:spcPts val="600"/>
              </a:spcAft>
              <a:buClrTx/>
              <a:buSzTx/>
              <a:buFontTx/>
              <a:buNone/>
              <a:tabLst/>
              <a:defRPr/>
            </a:pPr>
            <a:r>
              <a:rPr kumimoji="0" lang="fr-CA" sz="1200" b="0" i="1" u="none" strike="noStrike" kern="0" cap="none" spc="0" normalizeH="0" baseline="0" noProof="0" dirty="0">
                <a:ln>
                  <a:noFill/>
                </a:ln>
                <a:solidFill>
                  <a:srgbClr val="000000"/>
                </a:solidFill>
                <a:effectLst/>
                <a:uLnTx/>
                <a:uFillTx/>
                <a:latin typeface="Open Sans"/>
                <a:ea typeface="+mn-ea"/>
                <a:cs typeface="+mn-cs"/>
                <a:sym typeface="Calibri"/>
              </a:rPr>
              <a:t>Weekly</a:t>
            </a:r>
            <a:r>
              <a:rPr kumimoji="0" lang="fr-CA" sz="1200" b="0" i="0" u="none" strike="noStrike" kern="0" cap="none" spc="0" normalizeH="0" baseline="0" noProof="0" dirty="0">
                <a:ln>
                  <a:noFill/>
                </a:ln>
                <a:solidFill>
                  <a:srgbClr val="000000"/>
                </a:solidFill>
                <a:effectLst/>
                <a:uLnTx/>
                <a:uFillTx/>
                <a:latin typeface="Open Sans"/>
                <a:ea typeface="+mn-ea"/>
                <a:cs typeface="+mn-cs"/>
                <a:sym typeface="Calibri"/>
              </a:rPr>
              <a:t> / </a:t>
            </a:r>
            <a:r>
              <a:rPr kumimoji="0" lang="fr-CA" sz="1200" b="0" i="0" u="none" strike="noStrike" kern="0" cap="none" spc="0" normalizeH="0" baseline="0" noProof="0" dirty="0" err="1">
                <a:ln>
                  <a:noFill/>
                </a:ln>
                <a:solidFill>
                  <a:srgbClr val="000000"/>
                </a:solidFill>
                <a:effectLst/>
                <a:uLnTx/>
                <a:uFillTx/>
                <a:latin typeface="Open Sans"/>
                <a:ea typeface="+mn-ea"/>
                <a:cs typeface="+mn-cs"/>
                <a:sym typeface="Calibri"/>
              </a:rPr>
              <a:t>September</a:t>
            </a:r>
            <a:r>
              <a:rPr kumimoji="0" lang="fr-CA" sz="1200" b="0" i="0" u="none" strike="noStrike" kern="0" cap="none" spc="0" normalizeH="0" baseline="0" noProof="0" dirty="0">
                <a:ln>
                  <a:noFill/>
                </a:ln>
                <a:solidFill>
                  <a:srgbClr val="000000"/>
                </a:solidFill>
                <a:effectLst/>
                <a:uLnTx/>
                <a:uFillTx/>
                <a:latin typeface="Open Sans"/>
                <a:ea typeface="+mn-ea"/>
                <a:cs typeface="+mn-cs"/>
                <a:sym typeface="Calibri"/>
              </a:rPr>
              <a:t> 28, 2018 / 67(38);1060–1063</a:t>
            </a:r>
            <a:endParaRPr kumimoji="0" lang="fr-CA" sz="1200" b="0" i="0" u="none" strike="noStrike" kern="0" cap="none" spc="0" normalizeH="0" baseline="0" noProof="0">
              <a:ln>
                <a:noFill/>
              </a:ln>
              <a:solidFill>
                <a:srgbClr val="000000"/>
              </a:solidFill>
              <a:effectLst/>
              <a:uLnTx/>
              <a:uFillTx/>
              <a:latin typeface="Open Sans"/>
              <a:ea typeface="+mn-ea"/>
              <a:cs typeface="+mn-cs"/>
              <a:sym typeface="Calibri"/>
            </a:endParaRPr>
          </a:p>
        </p:txBody>
      </p:sp>
    </p:spTree>
    <p:extLst>
      <p:ext uri="{BB962C8B-B14F-4D97-AF65-F5344CB8AC3E}">
        <p14:creationId xmlns:p14="http://schemas.microsoft.com/office/powerpoint/2010/main" val="737417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75B37FC6-09D4-1841-8257-014BCEB3CFBC}"/>
              </a:ext>
            </a:extLst>
          </p:cNvPr>
          <p:cNvPicPr>
            <a:picLocks noGrp="1" noChangeAspect="1"/>
          </p:cNvPicPr>
          <p:nvPr>
            <p:ph idx="4294967295"/>
          </p:nvPr>
        </p:nvPicPr>
        <p:blipFill>
          <a:blip r:embed="rId2"/>
          <a:stretch>
            <a:fillRect/>
          </a:stretch>
        </p:blipFill>
        <p:spPr>
          <a:xfrm>
            <a:off x="1235634" y="4481"/>
            <a:ext cx="7244977" cy="5616088"/>
          </a:xfrm>
          <a:prstGeom prst="rect">
            <a:avLst/>
          </a:prstGeom>
        </p:spPr>
      </p:pic>
      <p:sp>
        <p:nvSpPr>
          <p:cNvPr id="4" name="Rectangle 3">
            <a:extLst>
              <a:ext uri="{FF2B5EF4-FFF2-40B4-BE49-F238E27FC236}">
                <a16:creationId xmlns:a16="http://schemas.microsoft.com/office/drawing/2014/main" id="{312124DE-7CCA-DF45-8202-9AA095EF800D}"/>
              </a:ext>
            </a:extLst>
          </p:cNvPr>
          <p:cNvSpPr/>
          <p:nvPr/>
        </p:nvSpPr>
        <p:spPr>
          <a:xfrm>
            <a:off x="4715435" y="5837856"/>
            <a:ext cx="7096258" cy="830997"/>
          </a:xfrm>
          <a:prstGeom prst="rect">
            <a:avLst/>
          </a:prstGeom>
        </p:spPr>
        <p:txBody>
          <a:bodyPr wrap="square">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fr-CA" sz="1200" b="0" i="0" u="none" strike="noStrike" kern="0" cap="none" spc="0" normalizeH="0" baseline="0" noProof="0" dirty="0" err="1">
                <a:ln>
                  <a:noFill/>
                </a:ln>
                <a:solidFill>
                  <a:srgbClr val="000000"/>
                </a:solidFill>
                <a:effectLst/>
                <a:uLnTx/>
                <a:uFillTx/>
                <a:latin typeface="Calibri" panose="020F0502020204030204"/>
                <a:ea typeface="+mn-ea"/>
                <a:cs typeface="+mn-cs"/>
                <a:sym typeface="Calibri"/>
              </a:rPr>
              <a:t>Effectiveness</a:t>
            </a:r>
            <a:r>
              <a:rPr kumimoji="0" lang="fr-CA" sz="12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 of a group B </a:t>
            </a:r>
            <a:r>
              <a:rPr kumimoji="0" lang="fr-CA" sz="1200" b="0" i="0" u="none" strike="noStrike" kern="0" cap="none" spc="0" normalizeH="0" baseline="0" noProof="0" dirty="0" err="1">
                <a:ln>
                  <a:noFill/>
                </a:ln>
                <a:solidFill>
                  <a:srgbClr val="000000"/>
                </a:solidFill>
                <a:effectLst/>
                <a:uLnTx/>
                <a:uFillTx/>
                <a:latin typeface="Calibri" panose="020F0502020204030204"/>
                <a:ea typeface="+mn-ea"/>
                <a:cs typeface="+mn-cs"/>
                <a:sym typeface="Calibri"/>
              </a:rPr>
              <a:t>outer</a:t>
            </a:r>
            <a:r>
              <a:rPr kumimoji="0" lang="fr-CA" sz="12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 membrane </a:t>
            </a:r>
            <a:r>
              <a:rPr kumimoji="0" lang="fr-CA" sz="1200" b="0" i="0" u="none" strike="noStrike" kern="0" cap="none" spc="0" normalizeH="0" baseline="0" noProof="0" dirty="0" err="1">
                <a:ln>
                  <a:noFill/>
                </a:ln>
                <a:solidFill>
                  <a:srgbClr val="000000"/>
                </a:solidFill>
                <a:effectLst/>
                <a:uLnTx/>
                <a:uFillTx/>
                <a:latin typeface="Calibri" panose="020F0502020204030204"/>
                <a:ea typeface="+mn-ea"/>
                <a:cs typeface="+mn-cs"/>
                <a:sym typeface="Calibri"/>
              </a:rPr>
              <a:t>vesicle</a:t>
            </a:r>
            <a:r>
              <a:rPr kumimoji="0" lang="fr-CA" sz="12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 </a:t>
            </a:r>
            <a:r>
              <a:rPr kumimoji="0" lang="fr-CA" sz="1200" b="0" i="0" u="none" strike="noStrike" kern="0" cap="none" spc="0" normalizeH="0" baseline="0" noProof="0" dirty="0" err="1">
                <a:ln>
                  <a:noFill/>
                </a:ln>
                <a:solidFill>
                  <a:srgbClr val="000000"/>
                </a:solidFill>
                <a:effectLst/>
                <a:uLnTx/>
                <a:uFillTx/>
                <a:latin typeface="Calibri" panose="020F0502020204030204"/>
                <a:ea typeface="+mn-ea"/>
                <a:cs typeface="+mn-cs"/>
                <a:sym typeface="Calibri"/>
              </a:rPr>
              <a:t>meningococcal</a:t>
            </a:r>
            <a:r>
              <a:rPr kumimoji="0" lang="fr-CA" sz="12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 vaccine </a:t>
            </a:r>
            <a:r>
              <a:rPr kumimoji="0" lang="fr-CA" sz="1200" b="0" i="0" u="none" strike="noStrike" kern="0" cap="none" spc="0" normalizeH="0" baseline="0" noProof="0" dirty="0" err="1">
                <a:ln>
                  <a:noFill/>
                </a:ln>
                <a:solidFill>
                  <a:srgbClr val="000000"/>
                </a:solidFill>
                <a:effectLst/>
                <a:uLnTx/>
                <a:uFillTx/>
                <a:latin typeface="Calibri" panose="020F0502020204030204"/>
                <a:ea typeface="+mn-ea"/>
                <a:cs typeface="+mn-cs"/>
                <a:sym typeface="Calibri"/>
              </a:rPr>
              <a:t>against</a:t>
            </a:r>
            <a:r>
              <a:rPr kumimoji="0" lang="fr-CA" sz="12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 </a:t>
            </a:r>
            <a:r>
              <a:rPr kumimoji="0" lang="fr-CA" sz="1200" b="0" i="0" u="none" strike="noStrike" kern="0" cap="none" spc="0" normalizeH="0" baseline="0" noProof="0" dirty="0" err="1">
                <a:ln>
                  <a:noFill/>
                </a:ln>
                <a:solidFill>
                  <a:srgbClr val="000000"/>
                </a:solidFill>
                <a:effectLst/>
                <a:uLnTx/>
                <a:uFillTx/>
                <a:latin typeface="Calibri" panose="020F0502020204030204"/>
                <a:ea typeface="+mn-ea"/>
                <a:cs typeface="+mn-cs"/>
                <a:sym typeface="Calibri"/>
              </a:rPr>
              <a:t>gonorrhoea</a:t>
            </a:r>
            <a:r>
              <a:rPr kumimoji="0" lang="fr-CA" sz="12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 in New </a:t>
            </a:r>
            <a:r>
              <a:rPr kumimoji="0" lang="fr-CA" sz="1200" b="0" i="0" u="none" strike="noStrike" kern="0" cap="none" spc="0" normalizeH="0" baseline="0" noProof="0" dirty="0" err="1">
                <a:ln>
                  <a:noFill/>
                </a:ln>
                <a:solidFill>
                  <a:srgbClr val="000000"/>
                </a:solidFill>
                <a:effectLst/>
                <a:uLnTx/>
                <a:uFillTx/>
                <a:latin typeface="Calibri" panose="020F0502020204030204"/>
                <a:ea typeface="+mn-ea"/>
                <a:cs typeface="+mn-cs"/>
                <a:sym typeface="Calibri"/>
              </a:rPr>
              <a:t>Zealand</a:t>
            </a:r>
            <a:r>
              <a:rPr kumimoji="0" lang="fr-CA" sz="12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 a </a:t>
            </a:r>
            <a:r>
              <a:rPr kumimoji="0" lang="fr-CA" sz="1200" b="0" i="0" u="none" strike="noStrike" kern="0" cap="none" spc="0" normalizeH="0" baseline="0" noProof="0" dirty="0" err="1">
                <a:ln>
                  <a:noFill/>
                </a:ln>
                <a:solidFill>
                  <a:srgbClr val="000000"/>
                </a:solidFill>
                <a:effectLst/>
                <a:uLnTx/>
                <a:uFillTx/>
                <a:latin typeface="Calibri" panose="020F0502020204030204"/>
                <a:ea typeface="+mn-ea"/>
                <a:cs typeface="+mn-cs"/>
                <a:sym typeface="Calibri"/>
              </a:rPr>
              <a:t>retrospective</a:t>
            </a:r>
            <a:r>
              <a:rPr kumimoji="0" lang="fr-CA" sz="12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 case-control </a:t>
            </a:r>
            <a:r>
              <a:rPr kumimoji="0" lang="fr-CA" sz="1200" b="0" i="0" u="none" strike="noStrike" kern="0" cap="none" spc="0" normalizeH="0" baseline="0" noProof="0" dirty="0" err="1">
                <a:ln>
                  <a:noFill/>
                </a:ln>
                <a:solidFill>
                  <a:srgbClr val="000000"/>
                </a:solidFill>
                <a:effectLst/>
                <a:uLnTx/>
                <a:uFillTx/>
                <a:latin typeface="Calibri" panose="020F0502020204030204"/>
                <a:ea typeface="+mn-ea"/>
                <a:cs typeface="+mn-cs"/>
                <a:sym typeface="Calibri"/>
              </a:rPr>
              <a:t>study</a:t>
            </a:r>
            <a:r>
              <a:rPr kumimoji="0" lang="fr-CA" sz="12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a:t>
            </a:r>
          </a:p>
          <a:p>
            <a:pPr marL="0" marR="0" lvl="0" indent="0" algn="r" defTabSz="914400" rtl="0" eaLnBrk="1" fontAlgn="auto" latinLnBrk="0" hangingPunct="0">
              <a:lnSpc>
                <a:spcPct val="100000"/>
              </a:lnSpc>
              <a:spcBef>
                <a:spcPts val="0"/>
              </a:spcBef>
              <a:spcAft>
                <a:spcPts val="0"/>
              </a:spcAft>
              <a:buClrTx/>
              <a:buSzTx/>
              <a:buFontTx/>
              <a:buNone/>
              <a:tabLst/>
              <a:defRPr/>
            </a:pPr>
            <a:r>
              <a:rPr kumimoji="0" lang="fr-CA" sz="12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Citation </a:t>
            </a:r>
            <a:r>
              <a:rPr kumimoji="0" lang="fr-CA" sz="1200" b="0" i="0" u="none" strike="noStrike" kern="0" cap="none" spc="0" normalizeH="0" baseline="0" noProof="0" dirty="0" err="1">
                <a:ln>
                  <a:noFill/>
                </a:ln>
                <a:solidFill>
                  <a:srgbClr val="000000"/>
                </a:solidFill>
                <a:effectLst/>
                <a:uLnTx/>
                <a:uFillTx/>
                <a:latin typeface="Calibri" panose="020F0502020204030204"/>
                <a:ea typeface="+mn-ea"/>
                <a:cs typeface="+mn-cs"/>
                <a:sym typeface="Calibri"/>
              </a:rPr>
              <a:t>DataLancet</a:t>
            </a:r>
            <a:r>
              <a:rPr kumimoji="0" lang="fr-CA" sz="12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 (London, </a:t>
            </a:r>
            <a:r>
              <a:rPr kumimoji="0" lang="fr-CA" sz="1200" b="0" i="0" u="none" strike="noStrike" kern="0" cap="none" spc="0" normalizeH="0" baseline="0" noProof="0" dirty="0" err="1">
                <a:ln>
                  <a:noFill/>
                </a:ln>
                <a:solidFill>
                  <a:srgbClr val="000000"/>
                </a:solidFill>
                <a:effectLst/>
                <a:uLnTx/>
                <a:uFillTx/>
                <a:latin typeface="Calibri" panose="020F0502020204030204"/>
                <a:ea typeface="+mn-ea"/>
                <a:cs typeface="+mn-cs"/>
                <a:sym typeface="Calibri"/>
              </a:rPr>
              <a:t>England</a:t>
            </a:r>
            <a:r>
              <a:rPr kumimoji="0" lang="fr-CA" sz="12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 ISSN: 1474-547X, Vol: 390, Issue: 10102, Page: 1603-1610</a:t>
            </a:r>
          </a:p>
          <a:p>
            <a:pPr marL="0" marR="0" lvl="0" indent="0" algn="r" defTabSz="914400" rtl="0" eaLnBrk="1" fontAlgn="auto" latinLnBrk="0" hangingPunct="0">
              <a:lnSpc>
                <a:spcPct val="100000"/>
              </a:lnSpc>
              <a:spcBef>
                <a:spcPts val="0"/>
              </a:spcBef>
              <a:spcAft>
                <a:spcPts val="0"/>
              </a:spcAft>
              <a:buClrTx/>
              <a:buSzTx/>
              <a:buFontTx/>
              <a:buNone/>
              <a:tabLst/>
              <a:defRPr/>
            </a:pPr>
            <a:r>
              <a:rPr kumimoji="0" lang="fr-CA" sz="1200" b="0" i="0" u="none" strike="noStrike" kern="0" cap="none" spc="0" normalizeH="0" baseline="0" noProof="0" dirty="0">
                <a:ln>
                  <a:noFill/>
                </a:ln>
                <a:solidFill>
                  <a:srgbClr val="000000"/>
                </a:solidFill>
                <a:effectLst/>
                <a:uLnTx/>
                <a:uFillTx/>
                <a:latin typeface="Calibri" panose="020F0502020204030204"/>
                <a:ea typeface="+mn-ea"/>
                <a:cs typeface="+mn-cs"/>
                <a:sym typeface="Calibri"/>
              </a:rPr>
              <a:t>Publication Year2017</a:t>
            </a:r>
          </a:p>
        </p:txBody>
      </p:sp>
    </p:spTree>
    <p:extLst>
      <p:ext uri="{BB962C8B-B14F-4D97-AF65-F5344CB8AC3E}">
        <p14:creationId xmlns:p14="http://schemas.microsoft.com/office/powerpoint/2010/main" val="2467977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261AAEB-A5C7-3D46-A691-90D99BDCDE56}"/>
              </a:ext>
            </a:extLst>
          </p:cNvPr>
          <p:cNvPicPr>
            <a:picLocks noChangeAspect="1"/>
          </p:cNvPicPr>
          <p:nvPr/>
        </p:nvPicPr>
        <p:blipFill>
          <a:blip r:embed="rId2"/>
          <a:stretch>
            <a:fillRect/>
          </a:stretch>
        </p:blipFill>
        <p:spPr>
          <a:xfrm>
            <a:off x="1457191" y="156961"/>
            <a:ext cx="6057900" cy="6286500"/>
          </a:xfrm>
          <a:prstGeom prst="rect">
            <a:avLst/>
          </a:prstGeom>
        </p:spPr>
      </p:pic>
      <p:sp>
        <p:nvSpPr>
          <p:cNvPr id="3" name="Rectangle 2">
            <a:extLst>
              <a:ext uri="{FF2B5EF4-FFF2-40B4-BE49-F238E27FC236}">
                <a16:creationId xmlns:a16="http://schemas.microsoft.com/office/drawing/2014/main" id="{267F5B48-008D-9B4D-AE23-28C0155863F2}"/>
              </a:ext>
            </a:extLst>
          </p:cNvPr>
          <p:cNvSpPr/>
          <p:nvPr/>
        </p:nvSpPr>
        <p:spPr>
          <a:xfrm>
            <a:off x="7607120" y="5704798"/>
            <a:ext cx="4584880" cy="954107"/>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latin typeface="Calibri"/>
                <a:cs typeface="Calibri"/>
                <a:sym typeface="Calibri"/>
              </a:rPr>
              <a:t>Le médecin du Québec</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latin typeface="Calibri"/>
                <a:cs typeface="Calibri"/>
                <a:sym typeface="Calibri"/>
              </a:rPr>
              <a:t>Les examens préventifs spécifiques aux personnes infectées par le VIH</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000000"/>
                </a:solidFill>
                <a:effectLst/>
                <a:uLnTx/>
                <a:uFillTx/>
                <a:latin typeface="Calibri"/>
                <a:cs typeface="Calibri"/>
                <a:sym typeface="Calibri"/>
              </a:rPr>
              <a:t>Dominique Tessier et Jean-Guy Baril</a:t>
            </a:r>
            <a:r>
              <a:rPr kumimoji="0" lang="fr-CA" sz="1400" b="0" i="0" u="none" strike="noStrike" kern="0" cap="none" spc="0" normalizeH="0" baseline="0" noProof="0" dirty="0">
                <a:ln>
                  <a:noFill/>
                </a:ln>
                <a:solidFill>
                  <a:srgbClr val="000000"/>
                </a:solidFill>
                <a:effectLst/>
                <a:uLnTx/>
                <a:uFillTx/>
                <a:latin typeface="Calibri"/>
                <a:cs typeface="Calibri"/>
                <a:sym typeface="Calibri"/>
              </a:rPr>
              <a:t>  |  2019-08-29</a:t>
            </a:r>
          </a:p>
        </p:txBody>
      </p:sp>
    </p:spTree>
    <p:extLst>
      <p:ext uri="{BB962C8B-B14F-4D97-AF65-F5344CB8AC3E}">
        <p14:creationId xmlns:p14="http://schemas.microsoft.com/office/powerpoint/2010/main" val="225363498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A4FF5E9A-B02F-6747-887D-D31A1F116E96}"/>
              </a:ext>
            </a:extLst>
          </p:cNvPr>
          <p:cNvSpPr>
            <a:spLocks noGrp="1"/>
          </p:cNvSpPr>
          <p:nvPr>
            <p:ph type="title"/>
          </p:nvPr>
        </p:nvSpPr>
        <p:spPr>
          <a:xfrm>
            <a:off x="1136397" y="502021"/>
            <a:ext cx="9688296" cy="869579"/>
          </a:xfrm>
        </p:spPr>
        <p:txBody>
          <a:bodyPr anchor="b">
            <a:normAutofit/>
          </a:bodyPr>
          <a:lstStyle/>
          <a:p>
            <a:r>
              <a:rPr lang="fr-FR" sz="4000" dirty="0"/>
              <a:t>Vaccins inactivés</a:t>
            </a:r>
          </a:p>
        </p:txBody>
      </p:sp>
      <p:sp>
        <p:nvSpPr>
          <p:cNvPr id="3" name="Espace réservé du contenu 2">
            <a:extLst>
              <a:ext uri="{FF2B5EF4-FFF2-40B4-BE49-F238E27FC236}">
                <a16:creationId xmlns:a16="http://schemas.microsoft.com/office/drawing/2014/main" id="{9DF8AC35-FCB5-9B47-841C-253918F8D116}"/>
              </a:ext>
            </a:extLst>
          </p:cNvPr>
          <p:cNvSpPr>
            <a:spLocks noGrp="1"/>
          </p:cNvSpPr>
          <p:nvPr>
            <p:ph idx="1"/>
          </p:nvPr>
        </p:nvSpPr>
        <p:spPr>
          <a:xfrm>
            <a:off x="1136397" y="1873621"/>
            <a:ext cx="9688296" cy="3454358"/>
          </a:xfrm>
        </p:spPr>
        <p:txBody>
          <a:bodyPr anchor="t">
            <a:normAutofit/>
          </a:bodyPr>
          <a:lstStyle/>
          <a:p>
            <a:r>
              <a:rPr lang="fr-CA" dirty="0"/>
              <a:t>Les vaccins </a:t>
            </a:r>
            <a:r>
              <a:rPr lang="fr-CA" b="1" dirty="0"/>
              <a:t>inactivés</a:t>
            </a:r>
            <a:r>
              <a:rPr lang="fr-CA" dirty="0"/>
              <a:t> peuvent être utilisés en tout temps ;</a:t>
            </a:r>
          </a:p>
          <a:p>
            <a:r>
              <a:rPr lang="fr-CA" dirty="0"/>
              <a:t>En présence d’immunosuppression, la réponse immunitaire à la vaccination peut être affaiblie. </a:t>
            </a:r>
          </a:p>
          <a:p>
            <a:r>
              <a:rPr lang="fr-CA" dirty="0"/>
              <a:t>Comme le risque lié à l’infection pouvant être prévenu par la vaccination augmente aussi de façon importante, il faut continuer à offrir la vaccination avec les vaccins inactivés.</a:t>
            </a:r>
          </a:p>
        </p:txBody>
      </p:sp>
      <p:sp>
        <p:nvSpPr>
          <p:cNvPr id="11" name="Rectangle 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3" name="Rectangle 1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4" name="Rectangle 3">
            <a:extLst>
              <a:ext uri="{FF2B5EF4-FFF2-40B4-BE49-F238E27FC236}">
                <a16:creationId xmlns:a16="http://schemas.microsoft.com/office/drawing/2014/main" id="{E798CF9F-10AD-CA4E-A20D-8097B3D92177}"/>
              </a:ext>
            </a:extLst>
          </p:cNvPr>
          <p:cNvSpPr/>
          <p:nvPr/>
        </p:nvSpPr>
        <p:spPr>
          <a:xfrm>
            <a:off x="5980545" y="5426491"/>
            <a:ext cx="6096000" cy="892552"/>
          </a:xfrm>
          <a:prstGeom prst="rect">
            <a:avLst/>
          </a:prstGeom>
        </p:spPr>
        <p:txBody>
          <a:bodyPr>
            <a:spAutoFit/>
          </a:bodyPr>
          <a:lstStyle/>
          <a:p>
            <a:pPr marL="0" marR="0" lvl="0" indent="0" algn="r" defTabSz="914400" rtl="0" eaLnBrk="1" fontAlgn="auto" latinLnBrk="0" hangingPunct="0">
              <a:lnSpc>
                <a:spcPct val="100000"/>
              </a:lnSpc>
              <a:spcBef>
                <a:spcPts val="0"/>
              </a:spcBef>
              <a:spcAft>
                <a:spcPts val="600"/>
              </a:spcAft>
              <a:buClrTx/>
              <a:buSzTx/>
              <a:buFontTx/>
              <a:buNone/>
              <a:tabLst/>
              <a:defRPr/>
            </a:pPr>
            <a:r>
              <a:rPr kumimoji="0" lang="fr-CA" sz="1400" b="0"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Le médecin du Québec</a:t>
            </a:r>
          </a:p>
          <a:p>
            <a:pPr marL="0" marR="0" lvl="0" indent="0" algn="r" defTabSz="914400" rtl="0" eaLnBrk="1" fontAlgn="auto" latinLnBrk="0" hangingPunct="0">
              <a:lnSpc>
                <a:spcPct val="100000"/>
              </a:lnSpc>
              <a:spcBef>
                <a:spcPts val="0"/>
              </a:spcBef>
              <a:spcAft>
                <a:spcPts val="600"/>
              </a:spcAft>
              <a:buClrTx/>
              <a:buSzTx/>
              <a:buFontTx/>
              <a:buNone/>
              <a:tabLst/>
              <a:defRPr/>
            </a:pPr>
            <a:r>
              <a:rPr kumimoji="0" lang="fr-CA" sz="1400" b="0"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Les examens préventifs spécifiques aux personnes infectées par le VIH</a:t>
            </a:r>
          </a:p>
          <a:p>
            <a:pPr marL="0" marR="0" lvl="0" indent="0" algn="r" defTabSz="914400" rtl="0" eaLnBrk="1" fontAlgn="auto" latinLnBrk="0" hangingPunct="0">
              <a:lnSpc>
                <a:spcPct val="100000"/>
              </a:lnSpc>
              <a:spcBef>
                <a:spcPts val="0"/>
              </a:spcBef>
              <a:spcAft>
                <a:spcPts val="600"/>
              </a:spcAft>
              <a:buClrTx/>
              <a:buSzTx/>
              <a:buFontTx/>
              <a:buNone/>
              <a:tabLst/>
              <a:defRPr/>
            </a:pPr>
            <a:r>
              <a:rPr kumimoji="0" lang="fr-CA" sz="1400" b="1"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Dominique Tessier et Jean-Guy Baril</a:t>
            </a:r>
            <a:r>
              <a:rPr kumimoji="0" lang="fr-CA" sz="1400" b="0"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  |  2019-08-29</a:t>
            </a:r>
          </a:p>
        </p:txBody>
      </p:sp>
    </p:spTree>
    <p:extLst>
      <p:ext uri="{BB962C8B-B14F-4D97-AF65-F5344CB8AC3E}">
        <p14:creationId xmlns:p14="http://schemas.microsoft.com/office/powerpoint/2010/main" val="3491569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1" name="Rectangle 20">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3" name="Rectangle 22">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5" name="Rectangle 24">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7" name="Rectangle 26">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29" name="Rectangle 28">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31" name="Freeform: Shape 30">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4" name="Titre 3">
            <a:extLst>
              <a:ext uri="{FF2B5EF4-FFF2-40B4-BE49-F238E27FC236}">
                <a16:creationId xmlns:a16="http://schemas.microsoft.com/office/drawing/2014/main" id="{534F2A26-8DF7-C040-9A59-8A01D1A49AFB}"/>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kern="1200">
                <a:solidFill>
                  <a:srgbClr val="FFFFFF"/>
                </a:solidFill>
                <a:latin typeface="+mj-lt"/>
                <a:ea typeface="+mj-ea"/>
                <a:cs typeface="+mj-cs"/>
              </a:rPr>
              <a:t>Points à retenir</a:t>
            </a:r>
          </a:p>
        </p:txBody>
      </p:sp>
    </p:spTree>
    <p:extLst>
      <p:ext uri="{BB962C8B-B14F-4D97-AF65-F5344CB8AC3E}">
        <p14:creationId xmlns:p14="http://schemas.microsoft.com/office/powerpoint/2010/main" val="1075943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12192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grpSp>
      <p:sp>
        <p:nvSpPr>
          <p:cNvPr id="3" name="Espace réservé du contenu 2">
            <a:extLst>
              <a:ext uri="{FF2B5EF4-FFF2-40B4-BE49-F238E27FC236}">
                <a16:creationId xmlns:a16="http://schemas.microsoft.com/office/drawing/2014/main" id="{23E3F09C-DAB6-7D41-8292-7BEAC1806BF2}"/>
              </a:ext>
            </a:extLst>
          </p:cNvPr>
          <p:cNvSpPr>
            <a:spLocks noGrp="1"/>
          </p:cNvSpPr>
          <p:nvPr>
            <p:ph idx="1"/>
          </p:nvPr>
        </p:nvSpPr>
        <p:spPr>
          <a:xfrm>
            <a:off x="1179225" y="872045"/>
            <a:ext cx="9937009" cy="3425633"/>
          </a:xfrm>
        </p:spPr>
        <p:txBody>
          <a:bodyPr anchor="ctr">
            <a:normAutofit lnSpcReduction="10000"/>
          </a:bodyPr>
          <a:lstStyle/>
          <a:p>
            <a:pPr marL="0" indent="0">
              <a:buNone/>
            </a:pPr>
            <a:r>
              <a:rPr lang="fr-CA" sz="3200" dirty="0">
                <a:solidFill>
                  <a:srgbClr val="FFFFFF"/>
                </a:solidFill>
              </a:rPr>
              <a:t>Les immunisations sont une partie importante de la protection passive de toute personne. Chez les personnes infectées par le VIH, même en l’absence d’immunosuppression, les immunisations jouent un rôle important pour prévenir plusieurs infections dont l’incidence et surtout les complications sont significatives. La mise à jour de la vaccination doit se faire initialement et tout au long du suivi de la personne infectée.</a:t>
            </a:r>
            <a:endParaRPr lang="fr-FR" sz="3200" dirty="0">
              <a:solidFill>
                <a:srgbClr val="FFFFFF"/>
              </a:solidFill>
            </a:endParaRPr>
          </a:p>
        </p:txBody>
      </p:sp>
    </p:spTree>
    <p:extLst>
      <p:ext uri="{BB962C8B-B14F-4D97-AF65-F5344CB8AC3E}">
        <p14:creationId xmlns:p14="http://schemas.microsoft.com/office/powerpoint/2010/main" val="851369115"/>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C029881-8D2C-F94D-82F4-BE328BADF2E0}"/>
              </a:ext>
            </a:extLst>
          </p:cNvPr>
          <p:cNvPicPr>
            <a:picLocks noChangeAspect="1"/>
          </p:cNvPicPr>
          <p:nvPr/>
        </p:nvPicPr>
        <p:blipFill rotWithShape="1">
          <a:blip r:embed="rId3">
            <a:extLst>
              <a:ext uri="{28A0092B-C50C-407E-A947-70E740481C1C}">
                <a14:useLocalDpi xmlns:a14="http://schemas.microsoft.com/office/drawing/2010/main" val="0"/>
              </a:ext>
            </a:extLst>
          </a:blip>
          <a:srcRect t="12718" r="-1" b="1467"/>
          <a:stretch/>
        </p:blipFill>
        <p:spPr>
          <a:xfrm>
            <a:off x="201168" y="5"/>
            <a:ext cx="11082528" cy="6857995"/>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sp>
        <p:nvSpPr>
          <p:cNvPr id="8" name="Rectangle 7">
            <a:extLst>
              <a:ext uri="{FF2B5EF4-FFF2-40B4-BE49-F238E27FC236}">
                <a16:creationId xmlns:a16="http://schemas.microsoft.com/office/drawing/2014/main" id="{318F0CB9-270A-F14E-B932-7FB943A03C21}"/>
              </a:ext>
            </a:extLst>
          </p:cNvPr>
          <p:cNvSpPr/>
          <p:nvPr/>
        </p:nvSpPr>
        <p:spPr>
          <a:xfrm>
            <a:off x="10300135" y="5835216"/>
            <a:ext cx="1891865" cy="323165"/>
          </a:xfrm>
          <a:prstGeom prst="rect">
            <a:avLst/>
          </a:prstGeom>
        </p:spPr>
        <p:txBody>
          <a:bodyPr wrap="none">
            <a:spAutoFit/>
          </a:bodyPr>
          <a:lstStyle/>
          <a:p>
            <a:pPr marL="0" marR="0" lvl="0" indent="0" algn="l" defTabSz="412750" rtl="0" eaLnBrk="1" fontAlgn="auto" latinLnBrk="0" hangingPunct="0">
              <a:lnSpc>
                <a:spcPct val="100000"/>
              </a:lnSpc>
              <a:spcBef>
                <a:spcPts val="1700"/>
              </a:spcBef>
              <a:spcAft>
                <a:spcPts val="0"/>
              </a:spcAft>
              <a:buClrTx/>
              <a:buSzTx/>
              <a:buFontTx/>
              <a:buNone/>
              <a:tabLst/>
              <a:defRPr/>
            </a:pPr>
            <a:r>
              <a:rPr kumimoji="0" lang="fr-CA" sz="1500" b="0" i="0" u="none" strike="noStrike" kern="0" cap="none" spc="0" normalizeH="0" baseline="0" noProof="0" dirty="0">
                <a:ln>
                  <a:noFill/>
                </a:ln>
                <a:solidFill>
                  <a:srgbClr val="4472C4"/>
                </a:solidFill>
                <a:effectLst/>
                <a:uLnTx/>
                <a:uFillTx/>
                <a:latin typeface="Tw Cen MT"/>
                <a:ea typeface="+mn-ea"/>
                <a:cs typeface="+mn-cs"/>
                <a:sym typeface="Tw Cen MT"/>
              </a:rPr>
              <a:t>Photo DT 2018-09-09</a:t>
            </a:r>
          </a:p>
        </p:txBody>
      </p:sp>
      <p:sp>
        <p:nvSpPr>
          <p:cNvPr id="6" name="Rectangle 5">
            <a:extLst>
              <a:ext uri="{FF2B5EF4-FFF2-40B4-BE49-F238E27FC236}">
                <a16:creationId xmlns:a16="http://schemas.microsoft.com/office/drawing/2014/main" id="{C605B612-E325-824D-BDE0-0CF7D0AED61C}"/>
              </a:ext>
            </a:extLst>
          </p:cNvPr>
          <p:cNvSpPr/>
          <p:nvPr/>
        </p:nvSpPr>
        <p:spPr>
          <a:xfrm>
            <a:off x="9046994" y="699619"/>
            <a:ext cx="3145006" cy="923330"/>
          </a:xfrm>
          <a:prstGeom prst="rect">
            <a:avLst/>
          </a:prstGeom>
        </p:spPr>
        <p:txBody>
          <a:bodyPr wrap="square">
            <a:spAutoFit/>
          </a:bodyPr>
          <a:lstStyle/>
          <a:p>
            <a:pPr marL="0" marR="0" lvl="0" indent="0" algn="l" defTabSz="412750" rtl="0" eaLnBrk="1" fontAlgn="auto" latinLnBrk="0" hangingPunct="0">
              <a:lnSpc>
                <a:spcPct val="100000"/>
              </a:lnSpc>
              <a:spcBef>
                <a:spcPts val="1700"/>
              </a:spcBef>
              <a:spcAft>
                <a:spcPts val="0"/>
              </a:spcAft>
              <a:buClrTx/>
              <a:buSzTx/>
              <a:buFontTx/>
              <a:buNone/>
              <a:tabLst/>
              <a:defRPr/>
            </a:pPr>
            <a:r>
              <a:rPr kumimoji="0" lang="fr-CA" sz="5400" b="0" i="0" u="none" strike="noStrike" kern="0" cap="none" spc="0" normalizeH="0" baseline="0" noProof="0" dirty="0">
                <a:ln>
                  <a:noFill/>
                </a:ln>
                <a:solidFill>
                  <a:srgbClr val="4472C4"/>
                </a:solidFill>
                <a:effectLst/>
                <a:uLnTx/>
                <a:uFillTx/>
                <a:latin typeface="Tw Cen MT"/>
                <a:ea typeface="+mn-ea"/>
                <a:cs typeface="+mn-cs"/>
                <a:sym typeface="Tw Cen MT"/>
              </a:rPr>
              <a:t>Questions?</a:t>
            </a:r>
          </a:p>
        </p:txBody>
      </p:sp>
    </p:spTree>
    <p:extLst>
      <p:ext uri="{BB962C8B-B14F-4D97-AF65-F5344CB8AC3E}">
        <p14:creationId xmlns:p14="http://schemas.microsoft.com/office/powerpoint/2010/main" val="68826747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E37EE2DF-E5BF-4F43-BA85-9A0207ECF345}"/>
              </a:ext>
            </a:extLst>
          </p:cNvPr>
          <p:cNvSpPr>
            <a:spLocks noGrp="1"/>
          </p:cNvSpPr>
          <p:nvPr>
            <p:ph type="title"/>
          </p:nvPr>
        </p:nvSpPr>
        <p:spPr>
          <a:xfrm>
            <a:off x="1136397" y="502021"/>
            <a:ext cx="9688296" cy="813823"/>
          </a:xfrm>
        </p:spPr>
        <p:txBody>
          <a:bodyPr anchor="b">
            <a:normAutofit/>
          </a:bodyPr>
          <a:lstStyle/>
          <a:p>
            <a:r>
              <a:rPr lang="fr-FR" sz="4000" dirty="0"/>
              <a:t>Vaccins vivants atténués</a:t>
            </a:r>
          </a:p>
        </p:txBody>
      </p:sp>
      <p:sp>
        <p:nvSpPr>
          <p:cNvPr id="3" name="Espace réservé du contenu 2">
            <a:extLst>
              <a:ext uri="{FF2B5EF4-FFF2-40B4-BE49-F238E27FC236}">
                <a16:creationId xmlns:a16="http://schemas.microsoft.com/office/drawing/2014/main" id="{6711CE80-0FEF-ED4E-AC14-7F53AB7FF2A3}"/>
              </a:ext>
            </a:extLst>
          </p:cNvPr>
          <p:cNvSpPr>
            <a:spLocks noGrp="1"/>
          </p:cNvSpPr>
          <p:nvPr>
            <p:ph idx="1"/>
          </p:nvPr>
        </p:nvSpPr>
        <p:spPr>
          <a:xfrm>
            <a:off x="1136397" y="1817865"/>
            <a:ext cx="9688296" cy="4054902"/>
          </a:xfrm>
        </p:spPr>
        <p:txBody>
          <a:bodyPr anchor="t">
            <a:normAutofit/>
          </a:bodyPr>
          <a:lstStyle/>
          <a:p>
            <a:pPr lvl="0"/>
            <a:r>
              <a:rPr lang="fr-CA" dirty="0"/>
              <a:t>L’utilisation des vaccins </a:t>
            </a:r>
            <a:r>
              <a:rPr lang="fr-CA" b="1" dirty="0"/>
              <a:t>vivants</a:t>
            </a:r>
            <a:r>
              <a:rPr lang="fr-CA" dirty="0"/>
              <a:t> atténués (ex. : celui contre la rougeole ou de la fièvre jaune) peut devenir problématique à des stades plus avancés de la maladie</a:t>
            </a:r>
            <a:r>
              <a:rPr lang="x-none"/>
              <a:t> </a:t>
            </a:r>
            <a:r>
              <a:rPr lang="fr-CA" dirty="0"/>
              <a:t>. </a:t>
            </a:r>
          </a:p>
          <a:p>
            <a:pPr lvl="1"/>
            <a:r>
              <a:rPr lang="fr-CA" sz="2800" dirty="0"/>
              <a:t>Les risques associés à l’administration de vaccins vivants atténués doivent être évalués au préalable, en fonction des bénéfices attendus. </a:t>
            </a:r>
          </a:p>
          <a:p>
            <a:pPr lvl="1"/>
            <a:r>
              <a:rPr lang="fr-CA" sz="2800" b="1" dirty="0"/>
              <a:t>En général</a:t>
            </a:r>
            <a:r>
              <a:rPr lang="fr-CA" sz="2800" dirty="0"/>
              <a:t>, de tels vaccins ne doivent pas être administrés à une femme enceinte, à cause du danger potentiel pour le fœtus ;</a:t>
            </a:r>
          </a:p>
        </p:txBody>
      </p:sp>
      <p:sp>
        <p:nvSpPr>
          <p:cNvPr id="11" name="Rectangle 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3" name="Rectangle 1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4" name="Rectangle 3">
            <a:extLst>
              <a:ext uri="{FF2B5EF4-FFF2-40B4-BE49-F238E27FC236}">
                <a16:creationId xmlns:a16="http://schemas.microsoft.com/office/drawing/2014/main" id="{C56540A7-8EC8-D843-B335-12D8ACC44AEF}"/>
              </a:ext>
            </a:extLst>
          </p:cNvPr>
          <p:cNvSpPr/>
          <p:nvPr/>
        </p:nvSpPr>
        <p:spPr>
          <a:xfrm>
            <a:off x="5865090" y="5389113"/>
            <a:ext cx="6096000" cy="892552"/>
          </a:xfrm>
          <a:prstGeom prst="rect">
            <a:avLst/>
          </a:prstGeom>
        </p:spPr>
        <p:txBody>
          <a:bodyPr>
            <a:spAutoFit/>
          </a:bodyPr>
          <a:lstStyle/>
          <a:p>
            <a:pPr marL="0" marR="0" lvl="0" indent="0" algn="r" defTabSz="914400" rtl="0" eaLnBrk="1" fontAlgn="auto" latinLnBrk="0" hangingPunct="0">
              <a:lnSpc>
                <a:spcPct val="100000"/>
              </a:lnSpc>
              <a:spcBef>
                <a:spcPts val="0"/>
              </a:spcBef>
              <a:spcAft>
                <a:spcPts val="600"/>
              </a:spcAft>
              <a:buClrTx/>
              <a:buSzTx/>
              <a:buFontTx/>
              <a:buNone/>
              <a:tabLst/>
              <a:defRPr/>
            </a:pPr>
            <a:r>
              <a:rPr kumimoji="0" lang="fr-CA" sz="1400" b="0"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Le médecin du Québec</a:t>
            </a:r>
          </a:p>
          <a:p>
            <a:pPr marL="0" marR="0" lvl="0" indent="0" algn="r" defTabSz="914400" rtl="0" eaLnBrk="1" fontAlgn="auto" latinLnBrk="0" hangingPunct="0">
              <a:lnSpc>
                <a:spcPct val="100000"/>
              </a:lnSpc>
              <a:spcBef>
                <a:spcPts val="0"/>
              </a:spcBef>
              <a:spcAft>
                <a:spcPts val="600"/>
              </a:spcAft>
              <a:buClrTx/>
              <a:buSzTx/>
              <a:buFontTx/>
              <a:buNone/>
              <a:tabLst/>
              <a:defRPr/>
            </a:pPr>
            <a:r>
              <a:rPr kumimoji="0" lang="fr-CA" sz="1400" b="0"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Les examens préventifs spécifiques aux personnes infectées par le VIH</a:t>
            </a:r>
          </a:p>
          <a:p>
            <a:pPr marL="0" marR="0" lvl="0" indent="0" algn="r" defTabSz="914400" rtl="0" eaLnBrk="1" fontAlgn="auto" latinLnBrk="0" hangingPunct="0">
              <a:lnSpc>
                <a:spcPct val="100000"/>
              </a:lnSpc>
              <a:spcBef>
                <a:spcPts val="0"/>
              </a:spcBef>
              <a:spcAft>
                <a:spcPts val="600"/>
              </a:spcAft>
              <a:buClrTx/>
              <a:buSzTx/>
              <a:buFontTx/>
              <a:buNone/>
              <a:tabLst/>
              <a:defRPr/>
            </a:pPr>
            <a:r>
              <a:rPr kumimoji="0" lang="fr-CA" sz="1400" b="1"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Dominique Tessier et Jean-Guy Baril</a:t>
            </a:r>
            <a:r>
              <a:rPr kumimoji="0" lang="fr-CA" sz="1400" b="0"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  |  2019-08-29</a:t>
            </a:r>
          </a:p>
        </p:txBody>
      </p:sp>
    </p:spTree>
    <p:extLst>
      <p:ext uri="{BB962C8B-B14F-4D97-AF65-F5344CB8AC3E}">
        <p14:creationId xmlns:p14="http://schemas.microsoft.com/office/powerpoint/2010/main" val="619636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5EED48BC-406E-BB44-B47F-C4335F06C660}"/>
              </a:ext>
            </a:extLst>
          </p:cNvPr>
          <p:cNvSpPr>
            <a:spLocks noGrp="1"/>
          </p:cNvSpPr>
          <p:nvPr>
            <p:ph type="title"/>
          </p:nvPr>
        </p:nvSpPr>
        <p:spPr>
          <a:xfrm>
            <a:off x="1136397" y="502022"/>
            <a:ext cx="9688296" cy="798142"/>
          </a:xfrm>
        </p:spPr>
        <p:txBody>
          <a:bodyPr anchor="b">
            <a:normAutofit/>
          </a:bodyPr>
          <a:lstStyle/>
          <a:p>
            <a:r>
              <a:rPr lang="fr-FR" sz="4000" dirty="0"/>
              <a:t>Immunoglobulines</a:t>
            </a:r>
          </a:p>
        </p:txBody>
      </p:sp>
      <p:sp>
        <p:nvSpPr>
          <p:cNvPr id="3" name="Espace réservé du contenu 2">
            <a:extLst>
              <a:ext uri="{FF2B5EF4-FFF2-40B4-BE49-F238E27FC236}">
                <a16:creationId xmlns:a16="http://schemas.microsoft.com/office/drawing/2014/main" id="{7E06FD9F-19BA-9B47-AA5F-83E425F18B42}"/>
              </a:ext>
            </a:extLst>
          </p:cNvPr>
          <p:cNvSpPr>
            <a:spLocks noGrp="1"/>
          </p:cNvSpPr>
          <p:nvPr>
            <p:ph idx="1"/>
          </p:nvPr>
        </p:nvSpPr>
        <p:spPr>
          <a:xfrm>
            <a:off x="1136397" y="1957388"/>
            <a:ext cx="9688296" cy="3915379"/>
          </a:xfrm>
        </p:spPr>
        <p:txBody>
          <a:bodyPr anchor="t">
            <a:normAutofit/>
          </a:bodyPr>
          <a:lstStyle/>
          <a:p>
            <a:pPr lvl="0"/>
            <a:r>
              <a:rPr lang="fr-CA" dirty="0"/>
              <a:t>Les immunoglobulines peuvent être utilisées après l’exposition à des pathogènes – comme la rougeole, la varicelle, les hépatites A et B, le tétanos et la rage –, selon le niveau d’immunosuppression et le statut immunitaire ;</a:t>
            </a:r>
          </a:p>
        </p:txBody>
      </p:sp>
      <p:sp>
        <p:nvSpPr>
          <p:cNvPr id="22" name="Rectangle 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3" name="Rectangle 1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4" name="Rectangle 3">
            <a:extLst>
              <a:ext uri="{FF2B5EF4-FFF2-40B4-BE49-F238E27FC236}">
                <a16:creationId xmlns:a16="http://schemas.microsoft.com/office/drawing/2014/main" id="{0FD9F3D5-136C-0944-BCDD-E8D90F7014B7}"/>
              </a:ext>
            </a:extLst>
          </p:cNvPr>
          <p:cNvSpPr/>
          <p:nvPr/>
        </p:nvSpPr>
        <p:spPr>
          <a:xfrm>
            <a:off x="5865090" y="5253634"/>
            <a:ext cx="6096000" cy="892552"/>
          </a:xfrm>
          <a:prstGeom prst="rect">
            <a:avLst/>
          </a:prstGeom>
        </p:spPr>
        <p:txBody>
          <a:bodyPr>
            <a:spAutoFit/>
          </a:bodyPr>
          <a:lstStyle/>
          <a:p>
            <a:pPr marL="0" marR="0" lvl="0" indent="0" algn="r" defTabSz="914400" rtl="0" eaLnBrk="1" fontAlgn="auto" latinLnBrk="0" hangingPunct="0">
              <a:lnSpc>
                <a:spcPct val="100000"/>
              </a:lnSpc>
              <a:spcBef>
                <a:spcPts val="0"/>
              </a:spcBef>
              <a:spcAft>
                <a:spcPts val="600"/>
              </a:spcAft>
              <a:buClrTx/>
              <a:buSzTx/>
              <a:buFontTx/>
              <a:buNone/>
              <a:tabLst/>
              <a:defRPr/>
            </a:pPr>
            <a:r>
              <a:rPr kumimoji="0" lang="fr-CA" sz="1400" b="0"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Le médecin du Québec</a:t>
            </a:r>
          </a:p>
          <a:p>
            <a:pPr marL="0" marR="0" lvl="0" indent="0" algn="r" defTabSz="914400" rtl="0" eaLnBrk="1" fontAlgn="auto" latinLnBrk="0" hangingPunct="0">
              <a:lnSpc>
                <a:spcPct val="100000"/>
              </a:lnSpc>
              <a:spcBef>
                <a:spcPts val="0"/>
              </a:spcBef>
              <a:spcAft>
                <a:spcPts val="600"/>
              </a:spcAft>
              <a:buClrTx/>
              <a:buSzTx/>
              <a:buFontTx/>
              <a:buNone/>
              <a:tabLst/>
              <a:defRPr/>
            </a:pPr>
            <a:r>
              <a:rPr kumimoji="0" lang="fr-CA" sz="1400" b="0"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Les examens préventifs spécifiques aux personnes infectées par le VIH</a:t>
            </a:r>
          </a:p>
          <a:p>
            <a:pPr marL="0" marR="0" lvl="0" indent="0" algn="r" defTabSz="914400" rtl="0" eaLnBrk="1" fontAlgn="auto" latinLnBrk="0" hangingPunct="0">
              <a:lnSpc>
                <a:spcPct val="100000"/>
              </a:lnSpc>
              <a:spcBef>
                <a:spcPts val="0"/>
              </a:spcBef>
              <a:spcAft>
                <a:spcPts val="600"/>
              </a:spcAft>
              <a:buClrTx/>
              <a:buSzTx/>
              <a:buFontTx/>
              <a:buNone/>
              <a:tabLst/>
              <a:defRPr/>
            </a:pPr>
            <a:r>
              <a:rPr kumimoji="0" lang="fr-CA" sz="1400" b="1"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Dominique Tessier et Jean-Guy Baril</a:t>
            </a:r>
            <a:r>
              <a:rPr kumimoji="0" lang="fr-CA" sz="1400" b="0"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  |  2019-08-29</a:t>
            </a:r>
          </a:p>
        </p:txBody>
      </p:sp>
    </p:spTree>
    <p:extLst>
      <p:ext uri="{BB962C8B-B14F-4D97-AF65-F5344CB8AC3E}">
        <p14:creationId xmlns:p14="http://schemas.microsoft.com/office/powerpoint/2010/main" val="2085771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a:extLst>
              <a:ext uri="{FF2B5EF4-FFF2-40B4-BE49-F238E27FC236}">
                <a16:creationId xmlns:a16="http://schemas.microsoft.com/office/drawing/2014/main" id="{937D8E34-E378-3240-8044-E41D57DD952B}"/>
              </a:ext>
            </a:extLst>
          </p:cNvPr>
          <p:cNvSpPr>
            <a:spLocks noGrp="1"/>
          </p:cNvSpPr>
          <p:nvPr>
            <p:ph type="title"/>
          </p:nvPr>
        </p:nvSpPr>
        <p:spPr>
          <a:xfrm>
            <a:off x="1136397" y="502021"/>
            <a:ext cx="9688296" cy="826717"/>
          </a:xfrm>
        </p:spPr>
        <p:txBody>
          <a:bodyPr anchor="b">
            <a:normAutofit/>
          </a:bodyPr>
          <a:lstStyle/>
          <a:p>
            <a:r>
              <a:rPr lang="fr-FR" sz="4000" dirty="0"/>
              <a:t>Immunisations et charge virale</a:t>
            </a:r>
          </a:p>
        </p:txBody>
      </p:sp>
      <p:sp>
        <p:nvSpPr>
          <p:cNvPr id="3" name="Espace réservé du contenu 2">
            <a:extLst>
              <a:ext uri="{FF2B5EF4-FFF2-40B4-BE49-F238E27FC236}">
                <a16:creationId xmlns:a16="http://schemas.microsoft.com/office/drawing/2014/main" id="{CF968942-33AD-C248-80C7-FA9BE5695630}"/>
              </a:ext>
            </a:extLst>
          </p:cNvPr>
          <p:cNvSpPr>
            <a:spLocks noGrp="1"/>
          </p:cNvSpPr>
          <p:nvPr>
            <p:ph idx="1"/>
          </p:nvPr>
        </p:nvSpPr>
        <p:spPr>
          <a:xfrm>
            <a:off x="1136397" y="1528763"/>
            <a:ext cx="9688296" cy="4344004"/>
          </a:xfrm>
        </p:spPr>
        <p:txBody>
          <a:bodyPr anchor="t">
            <a:normAutofit/>
          </a:bodyPr>
          <a:lstStyle/>
          <a:p>
            <a:pPr lvl="0"/>
            <a:r>
              <a:rPr lang="fr-CA" dirty="0"/>
              <a:t>Certaines études démontrent une augmentation transitoire de la charge virale du VIH après l’administration de certains vaccins. </a:t>
            </a:r>
          </a:p>
          <a:p>
            <a:pPr lvl="0"/>
            <a:r>
              <a:rPr lang="fr-CA" dirty="0"/>
              <a:t>Il est probable que cette augmentation soit inférieure à celle que l’on observerait après l’acquisition naturelle de la maladie contre laquelle on propose la vaccination. </a:t>
            </a: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9" name="Rectangle 8">
            <a:extLst>
              <a:ext uri="{FF2B5EF4-FFF2-40B4-BE49-F238E27FC236}">
                <a16:creationId xmlns:a16="http://schemas.microsoft.com/office/drawing/2014/main" id="{D550F545-60E5-3243-AE38-FECB8B873C96}"/>
              </a:ext>
            </a:extLst>
          </p:cNvPr>
          <p:cNvSpPr/>
          <p:nvPr/>
        </p:nvSpPr>
        <p:spPr>
          <a:xfrm>
            <a:off x="5980545" y="5617315"/>
            <a:ext cx="6096000" cy="738664"/>
          </a:xfrm>
          <a:prstGeom prst="rect">
            <a:avLst/>
          </a:prstGeom>
        </p:spPr>
        <p:txBody>
          <a:bodyPr>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Le médecin du Québec</a:t>
            </a:r>
          </a:p>
          <a:p>
            <a:pPr marL="0" marR="0" lvl="0" indent="0" algn="r" defTabSz="914400" rtl="0" eaLnBrk="1" fontAlgn="auto" latinLnBrk="0" hangingPunct="0">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Les examens préventifs spécifiques aux personnes infectées par le VIH</a:t>
            </a:r>
          </a:p>
          <a:p>
            <a:pPr marL="0" marR="0" lvl="0" indent="0" algn="r" defTabSz="914400" rtl="0" eaLnBrk="1" fontAlgn="auto" latinLnBrk="0" hangingPunct="0">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Dominique Tessier et Jean-Guy Baril</a:t>
            </a:r>
            <a:r>
              <a:rPr kumimoji="0" lang="fr-CA" sz="1400" b="0" i="0" u="none" strike="noStrike" kern="0" cap="none" spc="0" normalizeH="0" baseline="0" noProof="0" dirty="0">
                <a:ln>
                  <a:noFill/>
                </a:ln>
                <a:solidFill>
                  <a:srgbClr val="000000"/>
                </a:solidFill>
                <a:effectLst/>
                <a:uLnTx/>
                <a:uFillTx/>
                <a:latin typeface="Calibri" panose="020F0502020204030204"/>
                <a:ea typeface="+mn-ea"/>
                <a:cs typeface="Calibri"/>
                <a:sym typeface="Calibri"/>
              </a:rPr>
              <a:t>  |  2019-08-29</a:t>
            </a:r>
          </a:p>
        </p:txBody>
      </p:sp>
    </p:spTree>
    <p:extLst>
      <p:ext uri="{BB962C8B-B14F-4D97-AF65-F5344CB8AC3E}">
        <p14:creationId xmlns:p14="http://schemas.microsoft.com/office/powerpoint/2010/main" val="1548301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9" name="Rectangle 8">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1" name="Rectangle 1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3" name="Rectangle 12">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15" name="Rectangle 1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17" name="Rectangle 16">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19" name="Freeform: Shape 18">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 name="Titre 1"/>
          <p:cNvSpPr>
            <a:spLocks noGrp="1"/>
          </p:cNvSpPr>
          <p:nvPr>
            <p:ph type="title"/>
          </p:nvPr>
        </p:nvSpPr>
        <p:spPr>
          <a:xfrm>
            <a:off x="1420837" y="1030406"/>
            <a:ext cx="9129932" cy="3081242"/>
          </a:xfrm>
        </p:spPr>
        <p:txBody>
          <a:bodyPr vert="horz" lIns="91440" tIns="45720" rIns="91440" bIns="45720" rtlCol="0" anchor="ctr">
            <a:normAutofit/>
          </a:bodyPr>
          <a:lstStyle/>
          <a:p>
            <a:pPr algn="ctr"/>
            <a:r>
              <a:rPr lang="en-US" sz="4800" kern="1200" dirty="0" err="1">
                <a:solidFill>
                  <a:srgbClr val="FFFFFF"/>
                </a:solidFill>
                <a:latin typeface="+mj-lt"/>
                <a:ea typeface="+mj-ea"/>
                <a:cs typeface="+mj-cs"/>
              </a:rPr>
              <a:t>Quels</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vaccins</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sont</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recommandés</a:t>
            </a:r>
            <a:r>
              <a:rPr lang="en-US" sz="4800" kern="1200" dirty="0">
                <a:solidFill>
                  <a:srgbClr val="FFFFFF"/>
                </a:solidFill>
                <a:latin typeface="+mj-lt"/>
                <a:ea typeface="+mj-ea"/>
                <a:cs typeface="+mj-cs"/>
              </a:rPr>
              <a:t>?</a:t>
            </a:r>
          </a:p>
        </p:txBody>
      </p:sp>
    </p:spTree>
    <p:extLst>
      <p:ext uri="{BB962C8B-B14F-4D97-AF65-F5344CB8AC3E}">
        <p14:creationId xmlns:p14="http://schemas.microsoft.com/office/powerpoint/2010/main" val="12897743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28850</TotalTime>
  <Words>4244</Words>
  <Application>Microsoft Macintosh PowerPoint</Application>
  <PresentationFormat>Grand écran</PresentationFormat>
  <Paragraphs>387</Paragraphs>
  <Slides>52</Slides>
  <Notes>16</Notes>
  <HiddenSlides>0</HiddenSlides>
  <MMClips>0</MMClips>
  <ScaleCrop>false</ScaleCrop>
  <HeadingPairs>
    <vt:vector size="6" baseType="variant">
      <vt:variant>
        <vt:lpstr>Polices utilisées</vt:lpstr>
      </vt:variant>
      <vt:variant>
        <vt:i4>19</vt:i4>
      </vt:variant>
      <vt:variant>
        <vt:lpstr>Thème</vt:lpstr>
      </vt:variant>
      <vt:variant>
        <vt:i4>10</vt:i4>
      </vt:variant>
      <vt:variant>
        <vt:lpstr>Titres des diapositives</vt:lpstr>
      </vt:variant>
      <vt:variant>
        <vt:i4>52</vt:i4>
      </vt:variant>
    </vt:vector>
  </HeadingPairs>
  <TitlesOfParts>
    <vt:vector size="81" baseType="lpstr">
      <vt:lpstr>Arial</vt:lpstr>
      <vt:lpstr>Avenir Next</vt:lpstr>
      <vt:lpstr>Avenir Next Medium</vt:lpstr>
      <vt:lpstr>Calibri</vt:lpstr>
      <vt:lpstr>Calibri Light</vt:lpstr>
      <vt:lpstr>DIN Alternate</vt:lpstr>
      <vt:lpstr>DIN Condensed</vt:lpstr>
      <vt:lpstr>Georgia</vt:lpstr>
      <vt:lpstr>Helvetica</vt:lpstr>
      <vt:lpstr>Helvetica Neue</vt:lpstr>
      <vt:lpstr>Invention</vt:lpstr>
      <vt:lpstr>Iowan Old Style</vt:lpstr>
      <vt:lpstr>Merriweather</vt:lpstr>
      <vt:lpstr>News Gothic MT</vt:lpstr>
      <vt:lpstr>Open Sans</vt:lpstr>
      <vt:lpstr>PT Sans</vt:lpstr>
      <vt:lpstr>Tw Cen MT</vt:lpstr>
      <vt:lpstr>Wingdings</vt:lpstr>
      <vt:lpstr>Zapf Dingbats</vt:lpstr>
      <vt:lpstr>Thème Office</vt:lpstr>
      <vt:lpstr>Office Theme</vt:lpstr>
      <vt:lpstr>1_Thème Office</vt:lpstr>
      <vt:lpstr>6_Thème Office</vt:lpstr>
      <vt:lpstr>2_Thème Office</vt:lpstr>
      <vt:lpstr>3_Thème Office</vt:lpstr>
      <vt:lpstr>7_Thème Office</vt:lpstr>
      <vt:lpstr>5_Thème Office</vt:lpstr>
      <vt:lpstr>8_Thème Office</vt:lpstr>
      <vt:lpstr>1_Office Theme</vt:lpstr>
      <vt:lpstr>L’importance de la vaccination chez la population MSM et immunosupprimée</vt:lpstr>
      <vt:lpstr>Divulgation</vt:lpstr>
      <vt:lpstr>Objectifs</vt:lpstr>
      <vt:lpstr>Immunisations</vt:lpstr>
      <vt:lpstr>Vaccins inactivés</vt:lpstr>
      <vt:lpstr>Vaccins vivants atténués</vt:lpstr>
      <vt:lpstr>Immunoglobulines</vt:lpstr>
      <vt:lpstr>Immunisations et charge virale</vt:lpstr>
      <vt:lpstr>Quels vaccins sont recommandés?</vt:lpstr>
      <vt:lpstr>Vaccins recommandés pour la personne infectée par la VIH</vt:lpstr>
      <vt:lpstr>Vaccins contre la Covid-19</vt:lpstr>
      <vt:lpstr>Vaccins COVID-19 ARNm: Interactions</vt:lpstr>
      <vt:lpstr>Hépatite B  Gratuit</vt:lpstr>
      <vt:lpstr>Pneumocoques et Méningocoques</vt:lpstr>
      <vt:lpstr>Présentation PowerPoint</vt:lpstr>
      <vt:lpstr>Présentation PowerPoint</vt:lpstr>
      <vt:lpstr>Pneumocoque </vt:lpstr>
      <vt:lpstr>Autres:</vt:lpstr>
      <vt:lpstr>Haemophilus influenzae</vt:lpstr>
      <vt:lpstr>Vaccins contre-indiqués ou demandant certaines précautions</vt:lpstr>
      <vt:lpstr>Présentation PowerPoint</vt:lpstr>
      <vt:lpstr>Rougeole-rubéole-oreillons (Vaccin vivant)</vt:lpstr>
      <vt:lpstr>VPH</vt:lpstr>
      <vt:lpstr>On estime que plus de 75 % des Canadiens et des Canadiennes ayant une vie sexuelle active contracteront une infection au VPH sexuellement transmissible à un moment donné de leur vie.</vt:lpstr>
      <vt:lpstr>Nombre annuel de cas estimé</vt:lpstr>
      <vt:lpstr>Fardeau des maladies liées au VPH</vt:lpstr>
      <vt:lpstr>Comparaison des taux d’incidence du cancer du col de l’utérus et du cancer de l’anus chez les HARSAH Palefsky, J.M. et coll., J of Adoles Health 2010. 2) D’Souza, G. et coll.,  J Acquir Immune Defic Syndr 2008. 3) Chin-Hong, P.V. et coll., CID 2002. </vt:lpstr>
      <vt:lpstr>VIH et VPH</vt:lpstr>
      <vt:lpstr>Les vaccins contre le VPH dans les populations immunodéprimées</vt:lpstr>
      <vt:lpstr>Recommandations du CCNI concernant le calendrier d’immunisation contre le VPH</vt:lpstr>
      <vt:lpstr>Avril 2022</vt:lpstr>
      <vt:lpstr>Varicelle et Zona</vt:lpstr>
      <vt:lpstr>Varicelle (Vaccin vivant)</vt:lpstr>
      <vt:lpstr>Zona</vt:lpstr>
      <vt:lpstr>VIH et zona, Étude plus récente (2013)</vt:lpstr>
      <vt:lpstr>Voyageurs</vt:lpstr>
      <vt:lpstr>Fièvre jaune (Vaccin vivant)</vt:lpstr>
      <vt:lpstr>Présentation PowerPoint</vt:lpstr>
      <vt:lpstr>Fièvre jaune</vt:lpstr>
      <vt:lpstr>Fièvre jaune (Vaccin vivant) chez PVVIH</vt:lpstr>
      <vt:lpstr>Autres vaccins</vt:lpstr>
      <vt:lpstr>Hépatite A </vt:lpstr>
      <vt:lpstr>Rage</vt:lpstr>
      <vt:lpstr>Typhoïde</vt:lpstr>
      <vt:lpstr>Présentation PowerPoint</vt:lpstr>
      <vt:lpstr>Meningococcal Disease Outbreak Florida, 2022</vt:lpstr>
      <vt:lpstr>Infections à méningocoques et HARSAH</vt:lpstr>
      <vt:lpstr>Présentation PowerPoint</vt:lpstr>
      <vt:lpstr>Présentation PowerPoint</vt:lpstr>
      <vt:lpstr>Points à retenir</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L’importance de la recommandation vaccinale chez la population MSM et immunosupprimée</dc:title>
  <dc:creator>Dominique Tessier</dc:creator>
  <cp:lastModifiedBy>Dominique Tessier</cp:lastModifiedBy>
  <cp:revision>7</cp:revision>
  <dcterms:created xsi:type="dcterms:W3CDTF">2022-02-17T22:08:34Z</dcterms:created>
  <dcterms:modified xsi:type="dcterms:W3CDTF">2022-04-21T21:44:25Z</dcterms:modified>
</cp:coreProperties>
</file>