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1"/>
  </p:notesMasterIdLst>
  <p:sldIdLst>
    <p:sldId id="2201" r:id="rId6"/>
    <p:sldId id="2202" r:id="rId7"/>
    <p:sldId id="2204" r:id="rId8"/>
    <p:sldId id="2203" r:id="rId9"/>
    <p:sldId id="2218" r:id="rId10"/>
    <p:sldId id="2215" r:id="rId11"/>
    <p:sldId id="2217" r:id="rId12"/>
    <p:sldId id="2219" r:id="rId13"/>
    <p:sldId id="2209" r:id="rId14"/>
    <p:sldId id="2206" r:id="rId15"/>
    <p:sldId id="2207" r:id="rId16"/>
    <p:sldId id="517" r:id="rId17"/>
    <p:sldId id="2208" r:id="rId18"/>
    <p:sldId id="2210" r:id="rId19"/>
    <p:sldId id="222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8246C-B578-4272-8A70-DBD13D0FF7C0}" v="135" dt="2022-11-07T19:43:14.535"/>
    <p1510:client id="{18DFE1C6-992B-4215-BBD5-9B2EBA62C38E}" v="159" dt="2022-11-07T19:45:51.122"/>
    <p1510:client id="{C1131991-20AE-4749-A290-3DC82FE3FA1A}" v="15" dt="2022-11-07T21:49:49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TESSIER" userId="S::bientraitance@procheaidance.quebec::7785add4-8b3e-44bc-94c1-1b24d37b9f2b" providerId="AD" clId="Web-{16A8246C-B578-4272-8A70-DBD13D0FF7C0}"/>
    <pc:docChg chg="addSld modSld sldOrd">
      <pc:chgData name="Marika TESSIER" userId="S::bientraitance@procheaidance.quebec::7785add4-8b3e-44bc-94c1-1b24d37b9f2b" providerId="AD" clId="Web-{16A8246C-B578-4272-8A70-DBD13D0FF7C0}" dt="2022-11-07T19:43:14.535" v="71" actId="14100"/>
      <pc:docMkLst>
        <pc:docMk/>
      </pc:docMkLst>
      <pc:sldChg chg="modSp">
        <pc:chgData name="Marika TESSIER" userId="S::bientraitance@procheaidance.quebec::7785add4-8b3e-44bc-94c1-1b24d37b9f2b" providerId="AD" clId="Web-{16A8246C-B578-4272-8A70-DBD13D0FF7C0}" dt="2022-11-07T19:42:52.926" v="70" actId="20577"/>
        <pc:sldMkLst>
          <pc:docMk/>
          <pc:sldMk cId="878168530" sldId="2210"/>
        </pc:sldMkLst>
        <pc:spChg chg="mod">
          <ac:chgData name="Marika TESSIER" userId="S::bientraitance@procheaidance.quebec::7785add4-8b3e-44bc-94c1-1b24d37b9f2b" providerId="AD" clId="Web-{16A8246C-B578-4272-8A70-DBD13D0FF7C0}" dt="2022-11-07T19:42:52.926" v="70" actId="20577"/>
          <ac:spMkLst>
            <pc:docMk/>
            <pc:sldMk cId="878168530" sldId="2210"/>
            <ac:spMk id="2" creationId="{4AA9DE4D-4A30-4DE3-AB14-BE488F172CF4}"/>
          </ac:spMkLst>
        </pc:spChg>
      </pc:sldChg>
      <pc:sldChg chg="modSp add ord replId">
        <pc:chgData name="Marika TESSIER" userId="S::bientraitance@procheaidance.quebec::7785add4-8b3e-44bc-94c1-1b24d37b9f2b" providerId="AD" clId="Web-{16A8246C-B578-4272-8A70-DBD13D0FF7C0}" dt="2022-11-07T19:43:14.535" v="71" actId="14100"/>
        <pc:sldMkLst>
          <pc:docMk/>
          <pc:sldMk cId="3921518616" sldId="2219"/>
        </pc:sldMkLst>
        <pc:spChg chg="mod">
          <ac:chgData name="Marika TESSIER" userId="S::bientraitance@procheaidance.quebec::7785add4-8b3e-44bc-94c1-1b24d37b9f2b" providerId="AD" clId="Web-{16A8246C-B578-4272-8A70-DBD13D0FF7C0}" dt="2022-11-07T19:43:14.535" v="71" actId="14100"/>
          <ac:spMkLst>
            <pc:docMk/>
            <pc:sldMk cId="3921518616" sldId="2219"/>
            <ac:spMk id="6" creationId="{4CB6D293-FED0-42EA-A973-C1FBDEB3A139}"/>
          </ac:spMkLst>
        </pc:spChg>
      </pc:sldChg>
    </pc:docChg>
  </pc:docChgLst>
  <pc:docChgLst>
    <pc:chgData name="Permanence proche aidance Quebec" userId="642bb54d-9a3e-4a12-972a-c06464902d13" providerId="ADAL" clId="{C1131991-20AE-4749-A290-3DC82FE3FA1A}"/>
    <pc:docChg chg="undo redo custSel addSld delSld modSld">
      <pc:chgData name="Permanence proche aidance Quebec" userId="642bb54d-9a3e-4a12-972a-c06464902d13" providerId="ADAL" clId="{C1131991-20AE-4749-A290-3DC82FE3FA1A}" dt="2022-11-07T22:34:31.163" v="1473" actId="20577"/>
      <pc:docMkLst>
        <pc:docMk/>
      </pc:docMkLst>
      <pc:sldChg chg="modSp mod">
        <pc:chgData name="Permanence proche aidance Quebec" userId="642bb54d-9a3e-4a12-972a-c06464902d13" providerId="ADAL" clId="{C1131991-20AE-4749-A290-3DC82FE3FA1A}" dt="2022-11-07T22:33:52.437" v="1429"/>
        <pc:sldMkLst>
          <pc:docMk/>
          <pc:sldMk cId="1789376348" sldId="2201"/>
        </pc:sldMkLst>
        <pc:spChg chg="replST">
          <ac:chgData name="Permanence proche aidance Quebec" userId="642bb54d-9a3e-4a12-972a-c06464902d13" providerId="ADAL" clId="{C1131991-20AE-4749-A290-3DC82FE3FA1A}" dt="2022-11-07T22:33:52.428" v="1426"/>
          <ac:spMkLst>
            <pc:docMk/>
            <pc:sldMk cId="1789376348" sldId="2201"/>
            <ac:spMk id="2" creationId="{00000000-0000-0000-0000-000000000000}"/>
          </ac:spMkLst>
        </pc:spChg>
        <pc:spChg chg="replST">
          <ac:chgData name="Permanence proche aidance Quebec" userId="642bb54d-9a3e-4a12-972a-c06464902d13" providerId="ADAL" clId="{C1131991-20AE-4749-A290-3DC82FE3FA1A}" dt="2022-11-07T22:33:52.413" v="1425"/>
          <ac:spMkLst>
            <pc:docMk/>
            <pc:sldMk cId="1789376348" sldId="2201"/>
            <ac:spMk id="3" creationId="{E65152D0-7363-D7B1-C616-78C981FEB8FC}"/>
          </ac:spMkLst>
        </pc:spChg>
        <pc:spChg chg="replST">
          <ac:chgData name="Permanence proche aidance Quebec" userId="642bb54d-9a3e-4a12-972a-c06464902d13" providerId="ADAL" clId="{C1131991-20AE-4749-A290-3DC82FE3FA1A}" dt="2022-11-07T22:33:52.437" v="1429"/>
          <ac:spMkLst>
            <pc:docMk/>
            <pc:sldMk cId="1789376348" sldId="2201"/>
            <ac:spMk id="4" creationId="{F966E1FE-4E95-DB4B-9F6E-260A82B70A85}"/>
          </ac:spMkLst>
        </pc:spChg>
        <pc:spChg chg="replST">
          <ac:chgData name="Permanence proche aidance Quebec" userId="642bb54d-9a3e-4a12-972a-c06464902d13" providerId="ADAL" clId="{C1131991-20AE-4749-A290-3DC82FE3FA1A}" dt="2022-11-07T22:33:52.434" v="1428"/>
          <ac:spMkLst>
            <pc:docMk/>
            <pc:sldMk cId="1789376348" sldId="2201"/>
            <ac:spMk id="9" creationId="{7974CA38-E05B-4418-B31B-8FE5120F652A}"/>
          </ac:spMkLst>
        </pc:spChg>
        <pc:picChg chg="replST">
          <ac:chgData name="Permanence proche aidance Quebec" userId="642bb54d-9a3e-4a12-972a-c06464902d13" providerId="ADAL" clId="{C1131991-20AE-4749-A290-3DC82FE3FA1A}" dt="2022-11-07T22:33:52.431" v="1427"/>
          <ac:picMkLst>
            <pc:docMk/>
            <pc:sldMk cId="1789376348" sldId="2201"/>
            <ac:picMk id="8" creationId="{AC924C7C-F318-47CF-9B3D-4C03BE8303FA}"/>
          </ac:picMkLst>
        </pc:picChg>
      </pc:sldChg>
      <pc:sldChg chg="modSp mod">
        <pc:chgData name="Permanence proche aidance Quebec" userId="642bb54d-9a3e-4a12-972a-c06464902d13" providerId="ADAL" clId="{C1131991-20AE-4749-A290-3DC82FE3FA1A}" dt="2022-11-07T22:33:52.453" v="1434"/>
        <pc:sldMkLst>
          <pc:docMk/>
          <pc:sldMk cId="2553381921" sldId="2202"/>
        </pc:sldMkLst>
        <pc:spChg chg="replST">
          <ac:chgData name="Permanence proche aidance Quebec" userId="642bb54d-9a3e-4a12-972a-c06464902d13" providerId="ADAL" clId="{C1131991-20AE-4749-A290-3DC82FE3FA1A}" dt="2022-11-07T22:33:52.444" v="1431"/>
          <ac:spMkLst>
            <pc:docMk/>
            <pc:sldMk cId="2553381921" sldId="2202"/>
            <ac:spMk id="2" creationId="{00000000-0000-0000-0000-000000000000}"/>
          </ac:spMkLst>
        </pc:spChg>
        <pc:spChg chg="replST">
          <ac:chgData name="Permanence proche aidance Quebec" userId="642bb54d-9a3e-4a12-972a-c06464902d13" providerId="ADAL" clId="{C1131991-20AE-4749-A290-3DC82FE3FA1A}" dt="2022-11-07T22:33:52.440" v="1430"/>
          <ac:spMkLst>
            <pc:docMk/>
            <pc:sldMk cId="2553381921" sldId="2202"/>
            <ac:spMk id="3" creationId="{E65152D0-7363-D7B1-C616-78C981FEB8FC}"/>
          </ac:spMkLst>
        </pc:spChg>
        <pc:spChg chg="replST">
          <ac:chgData name="Permanence proche aidance Quebec" userId="642bb54d-9a3e-4a12-972a-c06464902d13" providerId="ADAL" clId="{C1131991-20AE-4749-A290-3DC82FE3FA1A}" dt="2022-11-07T22:33:52.453" v="1434"/>
          <ac:spMkLst>
            <pc:docMk/>
            <pc:sldMk cId="2553381921" sldId="2202"/>
            <ac:spMk id="4" creationId="{F966E1FE-4E95-DB4B-9F6E-260A82B70A85}"/>
          </ac:spMkLst>
        </pc:spChg>
        <pc:spChg chg="mod replST">
          <ac:chgData name="Permanence proche aidance Quebec" userId="642bb54d-9a3e-4a12-972a-c06464902d13" providerId="ADAL" clId="{C1131991-20AE-4749-A290-3DC82FE3FA1A}" dt="2022-11-07T22:33:52.450" v="1433"/>
          <ac:spMkLst>
            <pc:docMk/>
            <pc:sldMk cId="2553381921" sldId="2202"/>
            <ac:spMk id="9" creationId="{7974CA38-E05B-4418-B31B-8FE5120F652A}"/>
          </ac:spMkLst>
        </pc:spChg>
        <pc:picChg chg="replST">
          <ac:chgData name="Permanence proche aidance Quebec" userId="642bb54d-9a3e-4a12-972a-c06464902d13" providerId="ADAL" clId="{C1131991-20AE-4749-A290-3DC82FE3FA1A}" dt="2022-11-07T22:33:52.447" v="1432"/>
          <ac:picMkLst>
            <pc:docMk/>
            <pc:sldMk cId="2553381921" sldId="2202"/>
            <ac:picMk id="8" creationId="{AC924C7C-F318-47CF-9B3D-4C03BE8303FA}"/>
          </ac:picMkLst>
        </pc:picChg>
      </pc:sldChg>
      <pc:sldChg chg="addSp delSp modSp mod setBg modClrScheme chgLayout">
        <pc:chgData name="Permanence proche aidance Quebec" userId="642bb54d-9a3e-4a12-972a-c06464902d13" providerId="ADAL" clId="{C1131991-20AE-4749-A290-3DC82FE3FA1A}" dt="2022-11-07T22:33:52.493" v="1448"/>
        <pc:sldMkLst>
          <pc:docMk/>
          <pc:sldMk cId="1763724681" sldId="2203"/>
        </pc:sldMkLst>
        <pc:spChg chg="add mod replST">
          <ac:chgData name="Permanence proche aidance Quebec" userId="642bb54d-9a3e-4a12-972a-c06464902d13" providerId="ADAL" clId="{C1131991-20AE-4749-A290-3DC82FE3FA1A}" dt="2022-11-07T22:33:52.487" v="1446"/>
          <ac:spMkLst>
            <pc:docMk/>
            <pc:sldMk cId="1763724681" sldId="2203"/>
            <ac:spMk id="2" creationId="{6D54F52F-27E9-59F7-4690-36154F8B88D7}"/>
          </ac:spMkLst>
        </pc:spChg>
        <pc:spChg chg="add mod replST">
          <ac:chgData name="Permanence proche aidance Quebec" userId="642bb54d-9a3e-4a12-972a-c06464902d13" providerId="ADAL" clId="{C1131991-20AE-4749-A290-3DC82FE3FA1A}" dt="2022-11-07T22:33:52.490" v="1447"/>
          <ac:spMkLst>
            <pc:docMk/>
            <pc:sldMk cId="1763724681" sldId="2203"/>
            <ac:spMk id="3" creationId="{295C7A84-243D-FD55-B7CA-A05CB4C4A146}"/>
          </ac:spMkLst>
        </pc:spChg>
        <pc:picChg chg="add del mod">
          <ac:chgData name="Permanence proche aidance Quebec" userId="642bb54d-9a3e-4a12-972a-c06464902d13" providerId="ADAL" clId="{C1131991-20AE-4749-A290-3DC82FE3FA1A}" dt="2022-11-07T21:49:09.579" v="1068" actId="478"/>
          <ac:picMkLst>
            <pc:docMk/>
            <pc:sldMk cId="1763724681" sldId="2203"/>
            <ac:picMk id="5" creationId="{4945F8C0-954F-A9A4-BCEF-F9130BDC855B}"/>
          </ac:picMkLst>
        </pc:picChg>
        <pc:picChg chg="add mod replST">
          <ac:chgData name="Permanence proche aidance Quebec" userId="642bb54d-9a3e-4a12-972a-c06464902d13" providerId="ADAL" clId="{C1131991-20AE-4749-A290-3DC82FE3FA1A}" dt="2022-11-07T22:33:52.493" v="1448"/>
          <ac:picMkLst>
            <pc:docMk/>
            <pc:sldMk cId="1763724681" sldId="2203"/>
            <ac:picMk id="7" creationId="{1B9A3129-188E-288A-BE0A-E1E117FC3347}"/>
          </ac:picMkLst>
        </pc:picChg>
      </pc:sldChg>
      <pc:sldChg chg="addSp modSp mod">
        <pc:chgData name="Permanence proche aidance Quebec" userId="642bb54d-9a3e-4a12-972a-c06464902d13" providerId="ADAL" clId="{C1131991-20AE-4749-A290-3DC82FE3FA1A}" dt="2022-11-07T22:33:52.484" v="1445"/>
        <pc:sldMkLst>
          <pc:docMk/>
          <pc:sldMk cId="4213591179" sldId="2204"/>
        </pc:sldMkLst>
        <pc:spChg chg="replST">
          <ac:chgData name="Permanence proche aidance Quebec" userId="642bb54d-9a3e-4a12-972a-c06464902d13" providerId="ADAL" clId="{C1131991-20AE-4749-A290-3DC82FE3FA1A}" dt="2022-11-07T22:33:52.457" v="1435"/>
          <ac:spMkLst>
            <pc:docMk/>
            <pc:sldMk cId="4213591179" sldId="2204"/>
            <ac:spMk id="3" creationId="{E65152D0-7363-D7B1-C616-78C981FEB8FC}"/>
          </ac:spMkLst>
        </pc:spChg>
        <pc:spChg chg="replST">
          <ac:chgData name="Permanence proche aidance Quebec" userId="642bb54d-9a3e-4a12-972a-c06464902d13" providerId="ADAL" clId="{C1131991-20AE-4749-A290-3DC82FE3FA1A}" dt="2022-11-07T22:33:52.460" v="1436"/>
          <ac:spMkLst>
            <pc:docMk/>
            <pc:sldMk cId="4213591179" sldId="2204"/>
            <ac:spMk id="6" creationId="{4CB6D293-FED0-42EA-A973-C1FBDEB3A139}"/>
          </ac:spMkLst>
        </pc:spChg>
        <pc:spChg chg="replST">
          <ac:chgData name="Permanence proche aidance Quebec" userId="642bb54d-9a3e-4a12-972a-c06464902d13" providerId="ADAL" clId="{C1131991-20AE-4749-A290-3DC82FE3FA1A}" dt="2022-11-07T22:33:52.464" v="1437"/>
          <ac:spMkLst>
            <pc:docMk/>
            <pc:sldMk cId="4213591179" sldId="2204"/>
            <ac:spMk id="7" creationId="{E21FB139-2760-6970-01DA-D02FF13584A5}"/>
          </ac:spMkLst>
        </pc:spChg>
        <pc:spChg chg="replST">
          <ac:chgData name="Permanence proche aidance Quebec" userId="642bb54d-9a3e-4a12-972a-c06464902d13" providerId="ADAL" clId="{C1131991-20AE-4749-A290-3DC82FE3FA1A}" dt="2022-11-07T22:33:52.467" v="1438"/>
          <ac:spMkLst>
            <pc:docMk/>
            <pc:sldMk cId="4213591179" sldId="2204"/>
            <ac:spMk id="10" creationId="{50B664B2-67EC-1ED4-D88F-2A3A51956651}"/>
          </ac:spMkLst>
        </pc:spChg>
        <pc:picChg chg="add mod replST">
          <ac:chgData name="Permanence proche aidance Quebec" userId="642bb54d-9a3e-4a12-972a-c06464902d13" providerId="ADAL" clId="{C1131991-20AE-4749-A290-3DC82FE3FA1A}" dt="2022-11-07T22:33:52.482" v="1444"/>
          <ac:picMkLst>
            <pc:docMk/>
            <pc:sldMk cId="4213591179" sldId="2204"/>
            <ac:picMk id="4" creationId="{9C9DB126-77DB-1622-B83F-AAD753C3D135}"/>
          </ac:picMkLst>
        </pc:picChg>
        <pc:picChg chg="add mod replST">
          <ac:chgData name="Permanence proche aidance Quebec" userId="642bb54d-9a3e-4a12-972a-c06464902d13" providerId="ADAL" clId="{C1131991-20AE-4749-A290-3DC82FE3FA1A}" dt="2022-11-07T22:33:52.484" v="1445"/>
          <ac:picMkLst>
            <pc:docMk/>
            <pc:sldMk cId="4213591179" sldId="2204"/>
            <ac:picMk id="8" creationId="{15A2EE13-2D78-F25C-CAFD-AF614BC94EF0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470" v="1439"/>
          <ac:picMkLst>
            <pc:docMk/>
            <pc:sldMk cId="4213591179" sldId="2204"/>
            <ac:picMk id="17" creationId="{C1B6CDBF-B0B5-5F30-E49C-CF156E82A944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473" v="1440"/>
          <ac:picMkLst>
            <pc:docMk/>
            <pc:sldMk cId="4213591179" sldId="2204"/>
            <ac:picMk id="18" creationId="{721890BB-AE4E-353B-CD31-35D8A3723D50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476" v="1441"/>
          <ac:picMkLst>
            <pc:docMk/>
            <pc:sldMk cId="4213591179" sldId="2204"/>
            <ac:picMk id="20" creationId="{963D69DB-FD0F-8999-3EF1-01AC72039923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478" v="1442"/>
          <ac:picMkLst>
            <pc:docMk/>
            <pc:sldMk cId="4213591179" sldId="2204"/>
            <ac:picMk id="21" creationId="{4C08A64B-7221-44E0-FE92-D7C760D5F1E2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480" v="1443"/>
          <ac:picMkLst>
            <pc:docMk/>
            <pc:sldMk cId="4213591179" sldId="2204"/>
            <ac:picMk id="24" creationId="{8DE3DA94-9475-863F-1CFA-B5BB6067CD2E}"/>
          </ac:picMkLst>
        </pc:picChg>
      </pc:sldChg>
      <pc:sldChg chg="new del">
        <pc:chgData name="Permanence proche aidance Quebec" userId="642bb54d-9a3e-4a12-972a-c06464902d13" providerId="ADAL" clId="{C1131991-20AE-4749-A290-3DC82FE3FA1A}" dt="2022-11-07T19:09:32.260" v="22" actId="47"/>
        <pc:sldMkLst>
          <pc:docMk/>
          <pc:sldMk cId="1738931060" sldId="2211"/>
        </pc:sldMkLst>
      </pc:sldChg>
      <pc:sldChg chg="new del">
        <pc:chgData name="Permanence proche aidance Quebec" userId="642bb54d-9a3e-4a12-972a-c06464902d13" providerId="ADAL" clId="{C1131991-20AE-4749-A290-3DC82FE3FA1A}" dt="2022-11-07T19:21:17.739" v="34" actId="47"/>
        <pc:sldMkLst>
          <pc:docMk/>
          <pc:sldMk cId="2823665342" sldId="2211"/>
        </pc:sldMkLst>
      </pc:sldChg>
      <pc:sldChg chg="add del">
        <pc:chgData name="Permanence proche aidance Quebec" userId="642bb54d-9a3e-4a12-972a-c06464902d13" providerId="ADAL" clId="{C1131991-20AE-4749-A290-3DC82FE3FA1A}" dt="2022-11-07T19:21:12.202" v="32" actId="47"/>
        <pc:sldMkLst>
          <pc:docMk/>
          <pc:sldMk cId="961525751" sldId="2212"/>
        </pc:sldMkLst>
      </pc:sldChg>
      <pc:sldChg chg="new del">
        <pc:chgData name="Permanence proche aidance Quebec" userId="642bb54d-9a3e-4a12-972a-c06464902d13" providerId="ADAL" clId="{C1131991-20AE-4749-A290-3DC82FE3FA1A}" dt="2022-11-07T19:09:32.260" v="22" actId="47"/>
        <pc:sldMkLst>
          <pc:docMk/>
          <pc:sldMk cId="4202607160" sldId="2212"/>
        </pc:sldMkLst>
      </pc:sldChg>
      <pc:sldChg chg="add del">
        <pc:chgData name="Permanence proche aidance Quebec" userId="642bb54d-9a3e-4a12-972a-c06464902d13" providerId="ADAL" clId="{C1131991-20AE-4749-A290-3DC82FE3FA1A}" dt="2022-11-07T19:21:12.202" v="32" actId="47"/>
        <pc:sldMkLst>
          <pc:docMk/>
          <pc:sldMk cId="649222752" sldId="2213"/>
        </pc:sldMkLst>
      </pc:sldChg>
      <pc:sldChg chg="new del">
        <pc:chgData name="Permanence proche aidance Quebec" userId="642bb54d-9a3e-4a12-972a-c06464902d13" providerId="ADAL" clId="{C1131991-20AE-4749-A290-3DC82FE3FA1A}" dt="2022-11-07T19:09:32.260" v="22" actId="47"/>
        <pc:sldMkLst>
          <pc:docMk/>
          <pc:sldMk cId="699174642" sldId="2213"/>
        </pc:sldMkLst>
      </pc:sldChg>
      <pc:sldChg chg="new del">
        <pc:chgData name="Permanence proche aidance Quebec" userId="642bb54d-9a3e-4a12-972a-c06464902d13" providerId="ADAL" clId="{C1131991-20AE-4749-A290-3DC82FE3FA1A}" dt="2022-11-07T19:21:23.161" v="36" actId="47"/>
        <pc:sldMkLst>
          <pc:docMk/>
          <pc:sldMk cId="3607955292" sldId="2214"/>
        </pc:sldMkLst>
      </pc:sldChg>
      <pc:sldChg chg="addSp modSp add mod">
        <pc:chgData name="Permanence proche aidance Quebec" userId="642bb54d-9a3e-4a12-972a-c06464902d13" providerId="ADAL" clId="{C1131991-20AE-4749-A290-3DC82FE3FA1A}" dt="2022-11-07T22:34:31.163" v="1473" actId="20577"/>
        <pc:sldMkLst>
          <pc:docMk/>
          <pc:sldMk cId="58617335" sldId="2215"/>
        </pc:sldMkLst>
        <pc:spChg chg="mod replST">
          <ac:chgData name="Permanence proche aidance Quebec" userId="642bb54d-9a3e-4a12-972a-c06464902d13" providerId="ADAL" clId="{C1131991-20AE-4749-A290-3DC82FE3FA1A}" dt="2022-11-07T22:33:52.505" v="1452"/>
          <ac:spMkLst>
            <pc:docMk/>
            <pc:sldMk cId="58617335" sldId="2215"/>
            <ac:spMk id="2" creationId="{6D54F52F-27E9-59F7-4690-36154F8B88D7}"/>
          </ac:spMkLst>
        </pc:spChg>
        <pc:spChg chg="mod replST">
          <ac:chgData name="Permanence proche aidance Quebec" userId="642bb54d-9a3e-4a12-972a-c06464902d13" providerId="ADAL" clId="{C1131991-20AE-4749-A290-3DC82FE3FA1A}" dt="2022-11-07T22:34:31.163" v="1473" actId="20577"/>
          <ac:spMkLst>
            <pc:docMk/>
            <pc:sldMk cId="58617335" sldId="2215"/>
            <ac:spMk id="3" creationId="{295C7A84-243D-FD55-B7CA-A05CB4C4A146}"/>
          </ac:spMkLst>
        </pc:spChg>
        <pc:picChg chg="add mod replST">
          <ac:chgData name="Permanence proche aidance Quebec" userId="642bb54d-9a3e-4a12-972a-c06464902d13" providerId="ADAL" clId="{C1131991-20AE-4749-A290-3DC82FE3FA1A}" dt="2022-11-07T22:33:52.511" v="1454"/>
          <ac:picMkLst>
            <pc:docMk/>
            <pc:sldMk cId="58617335" sldId="2215"/>
            <ac:picMk id="4" creationId="{2D86C28F-D986-3ACC-5EC6-20F8FFB12459}"/>
          </ac:picMkLst>
        </pc:picChg>
      </pc:sldChg>
      <pc:sldChg chg="modSp add del mod">
        <pc:chgData name="Permanence proche aidance Quebec" userId="642bb54d-9a3e-4a12-972a-c06464902d13" providerId="ADAL" clId="{C1131991-20AE-4749-A290-3DC82FE3FA1A}" dt="2022-11-07T21:44:54.808" v="1044" actId="2696"/>
        <pc:sldMkLst>
          <pc:docMk/>
          <pc:sldMk cId="1246938846" sldId="2216"/>
        </pc:sldMkLst>
        <pc:spChg chg="mod">
          <ac:chgData name="Permanence proche aidance Quebec" userId="642bb54d-9a3e-4a12-972a-c06464902d13" providerId="ADAL" clId="{C1131991-20AE-4749-A290-3DC82FE3FA1A}" dt="2022-11-07T19:31:07.569" v="175" actId="207"/>
          <ac:spMkLst>
            <pc:docMk/>
            <pc:sldMk cId="1246938846" sldId="2216"/>
            <ac:spMk id="2" creationId="{6D54F52F-27E9-59F7-4690-36154F8B88D7}"/>
          </ac:spMkLst>
        </pc:spChg>
        <pc:spChg chg="mod">
          <ac:chgData name="Permanence proche aidance Quebec" userId="642bb54d-9a3e-4a12-972a-c06464902d13" providerId="ADAL" clId="{C1131991-20AE-4749-A290-3DC82FE3FA1A}" dt="2022-11-07T19:31:09.237" v="176" actId="207"/>
          <ac:spMkLst>
            <pc:docMk/>
            <pc:sldMk cId="1246938846" sldId="2216"/>
            <ac:spMk id="3" creationId="{295C7A84-243D-FD55-B7CA-A05CB4C4A146}"/>
          </ac:spMkLst>
        </pc:spChg>
      </pc:sldChg>
      <pc:sldChg chg="addSp modSp add mod">
        <pc:chgData name="Permanence proche aidance Quebec" userId="642bb54d-9a3e-4a12-972a-c06464902d13" providerId="ADAL" clId="{C1131991-20AE-4749-A290-3DC82FE3FA1A}" dt="2022-11-07T22:33:55.403" v="1469" actId="20577"/>
        <pc:sldMkLst>
          <pc:docMk/>
          <pc:sldMk cId="3643665673" sldId="2217"/>
        </pc:sldMkLst>
        <pc:spChg chg="mod replST">
          <ac:chgData name="Permanence proche aidance Quebec" userId="642bb54d-9a3e-4a12-972a-c06464902d13" providerId="ADAL" clId="{C1131991-20AE-4749-A290-3DC82FE3FA1A}" dt="2022-11-07T22:33:52.513" v="1455"/>
          <ac:spMkLst>
            <pc:docMk/>
            <pc:sldMk cId="3643665673" sldId="2217"/>
            <ac:spMk id="2" creationId="{6D54F52F-27E9-59F7-4690-36154F8B88D7}"/>
          </ac:spMkLst>
        </pc:spChg>
        <pc:spChg chg="mod replST">
          <ac:chgData name="Permanence proche aidance Quebec" userId="642bb54d-9a3e-4a12-972a-c06464902d13" providerId="ADAL" clId="{C1131991-20AE-4749-A290-3DC82FE3FA1A}" dt="2022-11-07T22:33:55.403" v="1469" actId="20577"/>
          <ac:spMkLst>
            <pc:docMk/>
            <pc:sldMk cId="3643665673" sldId="2217"/>
            <ac:spMk id="3" creationId="{295C7A84-243D-FD55-B7CA-A05CB4C4A146}"/>
          </ac:spMkLst>
        </pc:spChg>
        <pc:picChg chg="add mod replST">
          <ac:chgData name="Permanence proche aidance Quebec" userId="642bb54d-9a3e-4a12-972a-c06464902d13" providerId="ADAL" clId="{C1131991-20AE-4749-A290-3DC82FE3FA1A}" dt="2022-11-07T22:33:52.518" v="1457"/>
          <ac:picMkLst>
            <pc:docMk/>
            <pc:sldMk cId="3643665673" sldId="2217"/>
            <ac:picMk id="4" creationId="{03DAD225-D991-404D-9687-35DBA9697044}"/>
          </ac:picMkLst>
        </pc:picChg>
      </pc:sldChg>
      <pc:sldChg chg="addSp modSp add mod">
        <pc:chgData name="Permanence proche aidance Quebec" userId="642bb54d-9a3e-4a12-972a-c06464902d13" providerId="ADAL" clId="{C1131991-20AE-4749-A290-3DC82FE3FA1A}" dt="2022-11-07T22:33:52.502" v="1451"/>
        <pc:sldMkLst>
          <pc:docMk/>
          <pc:sldMk cId="2091314632" sldId="2218"/>
        </pc:sldMkLst>
        <pc:spChg chg="mod replST">
          <ac:chgData name="Permanence proche aidance Quebec" userId="642bb54d-9a3e-4a12-972a-c06464902d13" providerId="ADAL" clId="{C1131991-20AE-4749-A290-3DC82FE3FA1A}" dt="2022-11-07T22:33:52.496" v="1449"/>
          <ac:spMkLst>
            <pc:docMk/>
            <pc:sldMk cId="2091314632" sldId="2218"/>
            <ac:spMk id="2" creationId="{6D54F52F-27E9-59F7-4690-36154F8B88D7}"/>
          </ac:spMkLst>
        </pc:spChg>
        <pc:spChg chg="mod replST">
          <ac:chgData name="Permanence proche aidance Quebec" userId="642bb54d-9a3e-4a12-972a-c06464902d13" providerId="ADAL" clId="{C1131991-20AE-4749-A290-3DC82FE3FA1A}" dt="2022-11-07T22:33:52.498" v="1450"/>
          <ac:spMkLst>
            <pc:docMk/>
            <pc:sldMk cId="2091314632" sldId="2218"/>
            <ac:spMk id="3" creationId="{295C7A84-243D-FD55-B7CA-A05CB4C4A146}"/>
          </ac:spMkLst>
        </pc:spChg>
        <pc:picChg chg="add mod replST">
          <ac:chgData name="Permanence proche aidance Quebec" userId="642bb54d-9a3e-4a12-972a-c06464902d13" providerId="ADAL" clId="{C1131991-20AE-4749-A290-3DC82FE3FA1A}" dt="2022-11-07T22:33:52.502" v="1451"/>
          <ac:picMkLst>
            <pc:docMk/>
            <pc:sldMk cId="2091314632" sldId="2218"/>
            <ac:picMk id="4" creationId="{362FB73C-8686-3752-190E-A9FBC4F8653A}"/>
          </ac:picMkLst>
        </pc:picChg>
      </pc:sldChg>
      <pc:sldChg chg="modSp mod">
        <pc:chgData name="Permanence proche aidance Quebec" userId="642bb54d-9a3e-4a12-972a-c06464902d13" providerId="ADAL" clId="{C1131991-20AE-4749-A290-3DC82FE3FA1A}" dt="2022-11-07T22:33:52.544" v="1468"/>
        <pc:sldMkLst>
          <pc:docMk/>
          <pc:sldMk cId="3921518616" sldId="2219"/>
        </pc:sldMkLst>
        <pc:spChg chg="replST">
          <ac:chgData name="Permanence proche aidance Quebec" userId="642bb54d-9a3e-4a12-972a-c06464902d13" providerId="ADAL" clId="{C1131991-20AE-4749-A290-3DC82FE3FA1A}" dt="2022-11-07T22:33:52.520" v="1458"/>
          <ac:spMkLst>
            <pc:docMk/>
            <pc:sldMk cId="3921518616" sldId="2219"/>
            <ac:spMk id="3" creationId="{E65152D0-7363-D7B1-C616-78C981FEB8FC}"/>
          </ac:spMkLst>
        </pc:spChg>
        <pc:spChg chg="replST">
          <ac:chgData name="Permanence proche aidance Quebec" userId="642bb54d-9a3e-4a12-972a-c06464902d13" providerId="ADAL" clId="{C1131991-20AE-4749-A290-3DC82FE3FA1A}" dt="2022-11-07T22:33:52.523" v="1459"/>
          <ac:spMkLst>
            <pc:docMk/>
            <pc:sldMk cId="3921518616" sldId="2219"/>
            <ac:spMk id="6" creationId="{4CB6D293-FED0-42EA-A973-C1FBDEB3A139}"/>
          </ac:spMkLst>
        </pc:spChg>
        <pc:spChg chg="replST">
          <ac:chgData name="Permanence proche aidance Quebec" userId="642bb54d-9a3e-4a12-972a-c06464902d13" providerId="ADAL" clId="{C1131991-20AE-4749-A290-3DC82FE3FA1A}" dt="2022-11-07T22:33:52.526" v="1460"/>
          <ac:spMkLst>
            <pc:docMk/>
            <pc:sldMk cId="3921518616" sldId="2219"/>
            <ac:spMk id="7" creationId="{E21FB139-2760-6970-01DA-D02FF13584A5}"/>
          </ac:spMkLst>
        </pc:spChg>
        <pc:spChg chg="replST">
          <ac:chgData name="Permanence proche aidance Quebec" userId="642bb54d-9a3e-4a12-972a-c06464902d13" providerId="ADAL" clId="{C1131991-20AE-4749-A290-3DC82FE3FA1A}" dt="2022-11-07T22:33:52.528" v="1461"/>
          <ac:spMkLst>
            <pc:docMk/>
            <pc:sldMk cId="3921518616" sldId="2219"/>
            <ac:spMk id="10" creationId="{50B664B2-67EC-1ED4-D88F-2A3A51956651}"/>
          </ac:spMkLst>
        </pc:spChg>
        <pc:picChg chg="replST">
          <ac:chgData name="Permanence proche aidance Quebec" userId="642bb54d-9a3e-4a12-972a-c06464902d13" providerId="ADAL" clId="{C1131991-20AE-4749-A290-3DC82FE3FA1A}" dt="2022-11-07T22:33:52.542" v="1467"/>
          <ac:picMkLst>
            <pc:docMk/>
            <pc:sldMk cId="3921518616" sldId="2219"/>
            <ac:picMk id="4" creationId="{9C9DB126-77DB-1622-B83F-AAD753C3D135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544" v="1468"/>
          <ac:picMkLst>
            <pc:docMk/>
            <pc:sldMk cId="3921518616" sldId="2219"/>
            <ac:picMk id="8" creationId="{15A2EE13-2D78-F25C-CAFD-AF614BC94EF0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530" v="1462"/>
          <ac:picMkLst>
            <pc:docMk/>
            <pc:sldMk cId="3921518616" sldId="2219"/>
            <ac:picMk id="17" creationId="{C1B6CDBF-B0B5-5F30-E49C-CF156E82A944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533" v="1463"/>
          <ac:picMkLst>
            <pc:docMk/>
            <pc:sldMk cId="3921518616" sldId="2219"/>
            <ac:picMk id="18" creationId="{721890BB-AE4E-353B-CD31-35D8A3723D50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535" v="1464"/>
          <ac:picMkLst>
            <pc:docMk/>
            <pc:sldMk cId="3921518616" sldId="2219"/>
            <ac:picMk id="20" creationId="{963D69DB-FD0F-8999-3EF1-01AC72039923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537" v="1465"/>
          <ac:picMkLst>
            <pc:docMk/>
            <pc:sldMk cId="3921518616" sldId="2219"/>
            <ac:picMk id="21" creationId="{4C08A64B-7221-44E0-FE92-D7C760D5F1E2}"/>
          </ac:picMkLst>
        </pc:picChg>
        <pc:picChg chg="replST">
          <ac:chgData name="Permanence proche aidance Quebec" userId="642bb54d-9a3e-4a12-972a-c06464902d13" providerId="ADAL" clId="{C1131991-20AE-4749-A290-3DC82FE3FA1A}" dt="2022-11-07T22:33:52.539" v="1466"/>
          <ac:picMkLst>
            <pc:docMk/>
            <pc:sldMk cId="3921518616" sldId="2219"/>
            <ac:picMk id="24" creationId="{8DE3DA94-9475-863F-1CFA-B5BB6067CD2E}"/>
          </ac:picMkLst>
        </pc:picChg>
      </pc:sldChg>
      <pc:sldChg chg="new del">
        <pc:chgData name="Permanence proche aidance Quebec" userId="642bb54d-9a3e-4a12-972a-c06464902d13" providerId="ADAL" clId="{C1131991-20AE-4749-A290-3DC82FE3FA1A}" dt="2022-11-07T21:45:52.858" v="1046" actId="2696"/>
        <pc:sldMkLst>
          <pc:docMk/>
          <pc:sldMk cId="2195239599" sldId="2221"/>
        </pc:sldMkLst>
      </pc:sldChg>
      <pc:sldChg chg="addSp modSp add del mod">
        <pc:chgData name="Permanence proche aidance Quebec" userId="642bb54d-9a3e-4a12-972a-c06464902d13" providerId="ADAL" clId="{C1131991-20AE-4749-A290-3DC82FE3FA1A}" dt="2022-11-07T21:57:47.881" v="1162" actId="2696"/>
        <pc:sldMkLst>
          <pc:docMk/>
          <pc:sldMk cId="2297210243" sldId="2221"/>
        </pc:sldMkLst>
        <pc:spChg chg="mod">
          <ac:chgData name="Permanence proche aidance Quebec" userId="642bb54d-9a3e-4a12-972a-c06464902d13" providerId="ADAL" clId="{C1131991-20AE-4749-A290-3DC82FE3FA1A}" dt="2022-11-07T21:46:03.190" v="1049" actId="20577"/>
          <ac:spMkLst>
            <pc:docMk/>
            <pc:sldMk cId="2297210243" sldId="2221"/>
            <ac:spMk id="2" creationId="{6D54F52F-27E9-59F7-4690-36154F8B88D7}"/>
          </ac:spMkLst>
        </pc:spChg>
        <pc:spChg chg="mod">
          <ac:chgData name="Permanence proche aidance Quebec" userId="642bb54d-9a3e-4a12-972a-c06464902d13" providerId="ADAL" clId="{C1131991-20AE-4749-A290-3DC82FE3FA1A}" dt="2022-11-07T21:45:59.446" v="1048" actId="20577"/>
          <ac:spMkLst>
            <pc:docMk/>
            <pc:sldMk cId="2297210243" sldId="2221"/>
            <ac:spMk id="3" creationId="{295C7A84-243D-FD55-B7CA-A05CB4C4A146}"/>
          </ac:spMkLst>
        </pc:spChg>
        <pc:picChg chg="add mod">
          <ac:chgData name="Permanence proche aidance Quebec" userId="642bb54d-9a3e-4a12-972a-c06464902d13" providerId="ADAL" clId="{C1131991-20AE-4749-A290-3DC82FE3FA1A}" dt="2022-11-07T21:49:42.890" v="1076"/>
          <ac:picMkLst>
            <pc:docMk/>
            <pc:sldMk cId="2297210243" sldId="2221"/>
            <ac:picMk id="4" creationId="{ED8B6F9F-6937-6E8F-4473-675B96C55F35}"/>
          </ac:picMkLst>
        </pc:picChg>
      </pc:sldChg>
      <pc:sldChg chg="new del">
        <pc:chgData name="Permanence proche aidance Quebec" userId="642bb54d-9a3e-4a12-972a-c06464902d13" providerId="ADAL" clId="{C1131991-20AE-4749-A290-3DC82FE3FA1A}" dt="2022-11-07T22:02:27.780" v="1224" actId="2696"/>
        <pc:sldMkLst>
          <pc:docMk/>
          <pc:sldMk cId="3540915090" sldId="2221"/>
        </pc:sldMkLst>
      </pc:sldChg>
      <pc:sldChg chg="new del">
        <pc:chgData name="Permanence proche aidance Quebec" userId="642bb54d-9a3e-4a12-972a-c06464902d13" providerId="ADAL" clId="{C1131991-20AE-4749-A290-3DC82FE3FA1A}" dt="2022-11-07T20:33:22.998" v="214" actId="2696"/>
        <pc:sldMkLst>
          <pc:docMk/>
          <pc:sldMk cId="3809042808" sldId="2221"/>
        </pc:sldMkLst>
      </pc:sldChg>
      <pc:sldChg chg="modSp add del mod">
        <pc:chgData name="Permanence proche aidance Quebec" userId="642bb54d-9a3e-4a12-972a-c06464902d13" providerId="ADAL" clId="{C1131991-20AE-4749-A290-3DC82FE3FA1A}" dt="2022-11-07T22:29:57.490" v="1248" actId="2696"/>
        <pc:sldMkLst>
          <pc:docMk/>
          <pc:sldMk cId="1331126216" sldId="2222"/>
        </pc:sldMkLst>
        <pc:spChg chg="mod">
          <ac:chgData name="Permanence proche aidance Quebec" userId="642bb54d-9a3e-4a12-972a-c06464902d13" providerId="ADAL" clId="{C1131991-20AE-4749-A290-3DC82FE3FA1A}" dt="2022-11-07T22:02:38.124" v="1226" actId="20577"/>
          <ac:spMkLst>
            <pc:docMk/>
            <pc:sldMk cId="1331126216" sldId="2222"/>
            <ac:spMk id="2" creationId="{6D54F52F-27E9-59F7-4690-36154F8B88D7}"/>
          </ac:spMkLst>
        </pc:spChg>
        <pc:spChg chg="mod">
          <ac:chgData name="Permanence proche aidance Quebec" userId="642bb54d-9a3e-4a12-972a-c06464902d13" providerId="ADAL" clId="{C1131991-20AE-4749-A290-3DC82FE3FA1A}" dt="2022-11-07T22:02:35.001" v="1225" actId="20577"/>
          <ac:spMkLst>
            <pc:docMk/>
            <pc:sldMk cId="1331126216" sldId="2222"/>
            <ac:spMk id="3" creationId="{295C7A84-243D-FD55-B7CA-A05CB4C4A146}"/>
          </ac:spMkLst>
        </pc:spChg>
      </pc:sldChg>
    </pc:docChg>
  </pc:docChgLst>
  <pc:docChgLst>
    <pc:chgData name="Marika TESSIER" userId="7785add4-8b3e-44bc-94c1-1b24d37b9f2b" providerId="ADAL" clId="{18DFE1C6-992B-4215-BBD5-9B2EBA62C38E}"/>
    <pc:docChg chg="undo custSel addSld delSld modSld sldOrd addMainMaster modMainMaster">
      <pc:chgData name="Marika TESSIER" userId="7785add4-8b3e-44bc-94c1-1b24d37b9f2b" providerId="ADAL" clId="{18DFE1C6-992B-4215-BBD5-9B2EBA62C38E}" dt="2022-11-07T19:45:51.123" v="1349" actId="403"/>
      <pc:docMkLst>
        <pc:docMk/>
      </pc:docMkLst>
      <pc:sldChg chg="add ord">
        <pc:chgData name="Marika TESSIER" userId="7785add4-8b3e-44bc-94c1-1b24d37b9f2b" providerId="ADAL" clId="{18DFE1C6-992B-4215-BBD5-9B2EBA62C38E}" dt="2022-11-07T16:33:03.109" v="386"/>
        <pc:sldMkLst>
          <pc:docMk/>
          <pc:sldMk cId="52738578" sldId="517"/>
        </pc:sldMkLst>
      </pc:sldChg>
      <pc:sldChg chg="delSp add del setBg delDesignElem">
        <pc:chgData name="Marika TESSIER" userId="7785add4-8b3e-44bc-94c1-1b24d37b9f2b" providerId="ADAL" clId="{18DFE1C6-992B-4215-BBD5-9B2EBA62C38E}" dt="2022-11-07T16:25:14.204" v="287" actId="2696"/>
        <pc:sldMkLst>
          <pc:docMk/>
          <pc:sldMk cId="1646954943" sldId="518"/>
        </pc:sldMkLst>
        <pc:spChg chg="del">
          <ac:chgData name="Marika TESSIER" userId="7785add4-8b3e-44bc-94c1-1b24d37b9f2b" providerId="ADAL" clId="{18DFE1C6-992B-4215-BBD5-9B2EBA62C38E}" dt="2022-11-07T16:25:08.029" v="286"/>
          <ac:spMkLst>
            <pc:docMk/>
            <pc:sldMk cId="1646954943" sldId="518"/>
            <ac:spMk id="7" creationId="{04812C46-200A-4DEB-A05E-3ED6C68C2387}"/>
          </ac:spMkLst>
        </pc:spChg>
        <pc:spChg chg="del">
          <ac:chgData name="Marika TESSIER" userId="7785add4-8b3e-44bc-94c1-1b24d37b9f2b" providerId="ADAL" clId="{18DFE1C6-992B-4215-BBD5-9B2EBA62C38E}" dt="2022-11-07T16:25:08.029" v="286"/>
          <ac:spMkLst>
            <pc:docMk/>
            <pc:sldMk cId="1646954943" sldId="518"/>
            <ac:spMk id="9" creationId="{D1EA859B-E555-4109-94F3-6700E046E008}"/>
          </ac:spMkLst>
        </pc:spChg>
      </pc:sldChg>
      <pc:sldChg chg="new">
        <pc:chgData name="Marika TESSIER" userId="7785add4-8b3e-44bc-94c1-1b24d37b9f2b" providerId="ADAL" clId="{18DFE1C6-992B-4215-BBD5-9B2EBA62C38E}" dt="2022-11-07T16:06:32.793" v="0" actId="680"/>
        <pc:sldMkLst>
          <pc:docMk/>
          <pc:sldMk cId="1763724681" sldId="2203"/>
        </pc:sldMkLst>
      </pc:sldChg>
      <pc:sldChg chg="addSp delSp modSp add mod">
        <pc:chgData name="Marika TESSIER" userId="7785add4-8b3e-44bc-94c1-1b24d37b9f2b" providerId="ADAL" clId="{18DFE1C6-992B-4215-BBD5-9B2EBA62C38E}" dt="2022-11-07T16:20:27.182" v="283" actId="1076"/>
        <pc:sldMkLst>
          <pc:docMk/>
          <pc:sldMk cId="4213591179" sldId="2204"/>
        </pc:sldMkLst>
        <pc:spChg chg="del">
          <ac:chgData name="Marika TESSIER" userId="7785add4-8b3e-44bc-94c1-1b24d37b9f2b" providerId="ADAL" clId="{18DFE1C6-992B-4215-BBD5-9B2EBA62C38E}" dt="2022-11-07T16:06:42.855" v="2" actId="478"/>
          <ac:spMkLst>
            <pc:docMk/>
            <pc:sldMk cId="4213591179" sldId="2204"/>
            <ac:spMk id="2" creationId="{00000000-0000-0000-0000-000000000000}"/>
          </ac:spMkLst>
        </pc:spChg>
        <pc:spChg chg="mod">
          <ac:chgData name="Marika TESSIER" userId="7785add4-8b3e-44bc-94c1-1b24d37b9f2b" providerId="ADAL" clId="{18DFE1C6-992B-4215-BBD5-9B2EBA62C38E}" dt="2022-11-07T16:15:28.379" v="266" actId="1076"/>
          <ac:spMkLst>
            <pc:docMk/>
            <pc:sldMk cId="4213591179" sldId="2204"/>
            <ac:spMk id="3" creationId="{E65152D0-7363-D7B1-C616-78C981FEB8FC}"/>
          </ac:spMkLst>
        </pc:spChg>
        <pc:spChg chg="del mod">
          <ac:chgData name="Marika TESSIER" userId="7785add4-8b3e-44bc-94c1-1b24d37b9f2b" providerId="ADAL" clId="{18DFE1C6-992B-4215-BBD5-9B2EBA62C38E}" dt="2022-11-07T16:06:48.876" v="7" actId="478"/>
          <ac:spMkLst>
            <pc:docMk/>
            <pc:sldMk cId="4213591179" sldId="2204"/>
            <ac:spMk id="4" creationId="{F966E1FE-4E95-DB4B-9F6E-260A82B70A85}"/>
          </ac:spMkLst>
        </pc:spChg>
        <pc:spChg chg="add mod">
          <ac:chgData name="Marika TESSIER" userId="7785add4-8b3e-44bc-94c1-1b24d37b9f2b" providerId="ADAL" clId="{18DFE1C6-992B-4215-BBD5-9B2EBA62C38E}" dt="2022-11-07T16:13:33.567" v="251" actId="1076"/>
          <ac:spMkLst>
            <pc:docMk/>
            <pc:sldMk cId="4213591179" sldId="2204"/>
            <ac:spMk id="6" creationId="{4CB6D293-FED0-42EA-A973-C1FBDEB3A139}"/>
          </ac:spMkLst>
        </pc:spChg>
        <pc:spChg chg="add mod">
          <ac:chgData name="Marika TESSIER" userId="7785add4-8b3e-44bc-94c1-1b24d37b9f2b" providerId="ADAL" clId="{18DFE1C6-992B-4215-BBD5-9B2EBA62C38E}" dt="2022-11-07T16:13:30.239" v="250" actId="1076"/>
          <ac:spMkLst>
            <pc:docMk/>
            <pc:sldMk cId="4213591179" sldId="2204"/>
            <ac:spMk id="7" creationId="{E21FB139-2760-6970-01DA-D02FF13584A5}"/>
          </ac:spMkLst>
        </pc:spChg>
        <pc:spChg chg="del mod">
          <ac:chgData name="Marika TESSIER" userId="7785add4-8b3e-44bc-94c1-1b24d37b9f2b" providerId="ADAL" clId="{18DFE1C6-992B-4215-BBD5-9B2EBA62C38E}" dt="2022-11-07T16:06:47.302" v="6" actId="478"/>
          <ac:spMkLst>
            <pc:docMk/>
            <pc:sldMk cId="4213591179" sldId="2204"/>
            <ac:spMk id="9" creationId="{7974CA38-E05B-4418-B31B-8FE5120F652A}"/>
          </ac:spMkLst>
        </pc:spChg>
        <pc:spChg chg="add mod">
          <ac:chgData name="Marika TESSIER" userId="7785add4-8b3e-44bc-94c1-1b24d37b9f2b" providerId="ADAL" clId="{18DFE1C6-992B-4215-BBD5-9B2EBA62C38E}" dt="2022-11-07T16:20:27.182" v="283" actId="1076"/>
          <ac:spMkLst>
            <pc:docMk/>
            <pc:sldMk cId="4213591179" sldId="2204"/>
            <ac:spMk id="10" creationId="{50B664B2-67EC-1ED4-D88F-2A3A51956651}"/>
          </ac:spMkLst>
        </pc:spChg>
        <pc:spChg chg="add del mod ord">
          <ac:chgData name="Marika TESSIER" userId="7785add4-8b3e-44bc-94c1-1b24d37b9f2b" providerId="ADAL" clId="{18DFE1C6-992B-4215-BBD5-9B2EBA62C38E}" dt="2022-11-07T16:12:27.554" v="181" actId="478"/>
          <ac:spMkLst>
            <pc:docMk/>
            <pc:sldMk cId="4213591179" sldId="2204"/>
            <ac:spMk id="15" creationId="{762190C5-4470-EE48-4AB3-A59293E69822}"/>
          </ac:spMkLst>
        </pc:spChg>
        <pc:picChg chg="del">
          <ac:chgData name="Marika TESSIER" userId="7785add4-8b3e-44bc-94c1-1b24d37b9f2b" providerId="ADAL" clId="{18DFE1C6-992B-4215-BBD5-9B2EBA62C38E}" dt="2022-11-07T16:06:43.554" v="3" actId="478"/>
          <ac:picMkLst>
            <pc:docMk/>
            <pc:sldMk cId="4213591179" sldId="2204"/>
            <ac:picMk id="8" creationId="{AC924C7C-F318-47CF-9B3D-4C03BE8303FA}"/>
          </ac:picMkLst>
        </pc:picChg>
        <pc:picChg chg="add del mod">
          <ac:chgData name="Marika TESSIER" userId="7785add4-8b3e-44bc-94c1-1b24d37b9f2b" providerId="ADAL" clId="{18DFE1C6-992B-4215-BBD5-9B2EBA62C38E}" dt="2022-11-07T16:10:43.579" v="154" actId="478"/>
          <ac:picMkLst>
            <pc:docMk/>
            <pc:sldMk cId="4213591179" sldId="2204"/>
            <ac:picMk id="12" creationId="{F28368E1-80B0-7164-BF50-31E2AE6324EA}"/>
          </ac:picMkLst>
        </pc:picChg>
        <pc:picChg chg="add del mod">
          <ac:chgData name="Marika TESSIER" userId="7785add4-8b3e-44bc-94c1-1b24d37b9f2b" providerId="ADAL" clId="{18DFE1C6-992B-4215-BBD5-9B2EBA62C38E}" dt="2022-11-07T16:12:52.239" v="184" actId="478"/>
          <ac:picMkLst>
            <pc:docMk/>
            <pc:sldMk cId="4213591179" sldId="2204"/>
            <ac:picMk id="13" creationId="{F72B1F9C-B565-B490-CDAD-7FBF98E81FA8}"/>
          </ac:picMkLst>
        </pc:picChg>
        <pc:picChg chg="add del mod">
          <ac:chgData name="Marika TESSIER" userId="7785add4-8b3e-44bc-94c1-1b24d37b9f2b" providerId="ADAL" clId="{18DFE1C6-992B-4215-BBD5-9B2EBA62C38E}" dt="2022-11-07T16:12:55.306" v="185" actId="478"/>
          <ac:picMkLst>
            <pc:docMk/>
            <pc:sldMk cId="4213591179" sldId="2204"/>
            <ac:picMk id="14" creationId="{CE28FD9D-C0BB-B125-6FC9-DEF509A0D9E6}"/>
          </ac:picMkLst>
        </pc:picChg>
        <pc:picChg chg="add mod">
          <ac:chgData name="Marika TESSIER" userId="7785add4-8b3e-44bc-94c1-1b24d37b9f2b" providerId="ADAL" clId="{18DFE1C6-992B-4215-BBD5-9B2EBA62C38E}" dt="2022-11-07T16:14:42.110" v="255" actId="1076"/>
          <ac:picMkLst>
            <pc:docMk/>
            <pc:sldMk cId="4213591179" sldId="2204"/>
            <ac:picMk id="17" creationId="{C1B6CDBF-B0B5-5F30-E49C-CF156E82A944}"/>
          </ac:picMkLst>
        </pc:picChg>
        <pc:picChg chg="add mod">
          <ac:chgData name="Marika TESSIER" userId="7785add4-8b3e-44bc-94c1-1b24d37b9f2b" providerId="ADAL" clId="{18DFE1C6-992B-4215-BBD5-9B2EBA62C38E}" dt="2022-11-07T16:14:58.686" v="257" actId="1076"/>
          <ac:picMkLst>
            <pc:docMk/>
            <pc:sldMk cId="4213591179" sldId="2204"/>
            <ac:picMk id="18" creationId="{721890BB-AE4E-353B-CD31-35D8A3723D50}"/>
          </ac:picMkLst>
        </pc:picChg>
        <pc:picChg chg="add del mod">
          <ac:chgData name="Marika TESSIER" userId="7785add4-8b3e-44bc-94c1-1b24d37b9f2b" providerId="ADAL" clId="{18DFE1C6-992B-4215-BBD5-9B2EBA62C38E}" dt="2022-11-07T16:15:30.850" v="267"/>
          <ac:picMkLst>
            <pc:docMk/>
            <pc:sldMk cId="4213591179" sldId="2204"/>
            <ac:picMk id="19" creationId="{573CBCD9-2C69-057A-D3A0-1A8F6702EF7A}"/>
          </ac:picMkLst>
        </pc:picChg>
        <pc:picChg chg="add mod">
          <ac:chgData name="Marika TESSIER" userId="7785add4-8b3e-44bc-94c1-1b24d37b9f2b" providerId="ADAL" clId="{18DFE1C6-992B-4215-BBD5-9B2EBA62C38E}" dt="2022-11-07T16:15:48.007" v="269" actId="1076"/>
          <ac:picMkLst>
            <pc:docMk/>
            <pc:sldMk cId="4213591179" sldId="2204"/>
            <ac:picMk id="20" creationId="{963D69DB-FD0F-8999-3EF1-01AC72039923}"/>
          </ac:picMkLst>
        </pc:picChg>
        <pc:picChg chg="add mod">
          <ac:chgData name="Marika TESSIER" userId="7785add4-8b3e-44bc-94c1-1b24d37b9f2b" providerId="ADAL" clId="{18DFE1C6-992B-4215-BBD5-9B2EBA62C38E}" dt="2022-11-07T16:15:59.615" v="271" actId="1076"/>
          <ac:picMkLst>
            <pc:docMk/>
            <pc:sldMk cId="4213591179" sldId="2204"/>
            <ac:picMk id="21" creationId="{4C08A64B-7221-44E0-FE92-D7C760D5F1E2}"/>
          </ac:picMkLst>
        </pc:picChg>
        <pc:picChg chg="add del mod">
          <ac:chgData name="Marika TESSIER" userId="7785add4-8b3e-44bc-94c1-1b24d37b9f2b" providerId="ADAL" clId="{18DFE1C6-992B-4215-BBD5-9B2EBA62C38E}" dt="2022-11-07T16:17:01.681" v="276" actId="478"/>
          <ac:picMkLst>
            <pc:docMk/>
            <pc:sldMk cId="4213591179" sldId="2204"/>
            <ac:picMk id="22" creationId="{F75E992E-4DF9-08AF-AEFB-61DE6A1BCCCA}"/>
          </ac:picMkLst>
        </pc:picChg>
        <pc:picChg chg="add mod">
          <ac:chgData name="Marika TESSIER" userId="7785add4-8b3e-44bc-94c1-1b24d37b9f2b" providerId="ADAL" clId="{18DFE1C6-992B-4215-BBD5-9B2EBA62C38E}" dt="2022-11-07T16:20:17.222" v="281" actId="1076"/>
          <ac:picMkLst>
            <pc:docMk/>
            <pc:sldMk cId="4213591179" sldId="2204"/>
            <ac:picMk id="24" creationId="{8DE3DA94-9475-863F-1CFA-B5BB6067CD2E}"/>
          </ac:picMkLst>
        </pc:picChg>
      </pc:sldChg>
      <pc:sldChg chg="delSp modSp add del mod ord">
        <pc:chgData name="Marika TESSIER" userId="7785add4-8b3e-44bc-94c1-1b24d37b9f2b" providerId="ADAL" clId="{18DFE1C6-992B-4215-BBD5-9B2EBA62C38E}" dt="2022-11-07T16:32:45.625" v="379" actId="47"/>
        <pc:sldMkLst>
          <pc:docMk/>
          <pc:sldMk cId="1646954943" sldId="2205"/>
        </pc:sldMkLst>
        <pc:spChg chg="mod">
          <ac:chgData name="Marika TESSIER" userId="7785add4-8b3e-44bc-94c1-1b24d37b9f2b" providerId="ADAL" clId="{18DFE1C6-992B-4215-BBD5-9B2EBA62C38E}" dt="2022-11-07T16:31:48.989" v="363" actId="1076"/>
          <ac:spMkLst>
            <pc:docMk/>
            <pc:sldMk cId="1646954943" sldId="2205"/>
            <ac:spMk id="2" creationId="{0C1AB09A-044D-4818-A914-02769801DD5E}"/>
          </ac:spMkLst>
        </pc:spChg>
        <pc:spChg chg="del">
          <ac:chgData name="Marika TESSIER" userId="7785add4-8b3e-44bc-94c1-1b24d37b9f2b" providerId="ADAL" clId="{18DFE1C6-992B-4215-BBD5-9B2EBA62C38E}" dt="2022-11-07T16:29:44.341" v="300" actId="478"/>
          <ac:spMkLst>
            <pc:docMk/>
            <pc:sldMk cId="1646954943" sldId="2205"/>
            <ac:spMk id="33" creationId="{65BE7276-9551-482F-0502-8A81BB72F1F7}"/>
          </ac:spMkLst>
        </pc:spChg>
        <pc:spChg chg="del">
          <ac:chgData name="Marika TESSIER" userId="7785add4-8b3e-44bc-94c1-1b24d37b9f2b" providerId="ADAL" clId="{18DFE1C6-992B-4215-BBD5-9B2EBA62C38E}" dt="2022-11-07T16:29:45.787" v="301" actId="478"/>
          <ac:spMkLst>
            <pc:docMk/>
            <pc:sldMk cId="1646954943" sldId="2205"/>
            <ac:spMk id="34" creationId="{170E4CB4-8B03-859E-C19F-277D3091D7BC}"/>
          </ac:spMkLst>
        </pc:spChg>
        <pc:spChg chg="del">
          <ac:chgData name="Marika TESSIER" userId="7785add4-8b3e-44bc-94c1-1b24d37b9f2b" providerId="ADAL" clId="{18DFE1C6-992B-4215-BBD5-9B2EBA62C38E}" dt="2022-11-07T16:29:47.271" v="302" actId="478"/>
          <ac:spMkLst>
            <pc:docMk/>
            <pc:sldMk cId="1646954943" sldId="2205"/>
            <ac:spMk id="35" creationId="{FA29A26C-823C-7497-0E50-BA89020A19D3}"/>
          </ac:spMkLst>
        </pc:spChg>
        <pc:spChg chg="del">
          <ac:chgData name="Marika TESSIER" userId="7785add4-8b3e-44bc-94c1-1b24d37b9f2b" providerId="ADAL" clId="{18DFE1C6-992B-4215-BBD5-9B2EBA62C38E}" dt="2022-11-07T16:29:50.694" v="303" actId="478"/>
          <ac:spMkLst>
            <pc:docMk/>
            <pc:sldMk cId="1646954943" sldId="2205"/>
            <ac:spMk id="36" creationId="{C029B5A3-AC0F-F105-7519-6AE0B8CE68A2}"/>
          </ac:spMkLst>
        </pc:spChg>
        <pc:spChg chg="del">
          <ac:chgData name="Marika TESSIER" userId="7785add4-8b3e-44bc-94c1-1b24d37b9f2b" providerId="ADAL" clId="{18DFE1C6-992B-4215-BBD5-9B2EBA62C38E}" dt="2022-11-07T16:29:52.161" v="304" actId="478"/>
          <ac:spMkLst>
            <pc:docMk/>
            <pc:sldMk cId="1646954943" sldId="2205"/>
            <ac:spMk id="37" creationId="{54DFD09C-E511-16CC-7B9B-59936D8833BB}"/>
          </ac:spMkLst>
        </pc:spChg>
        <pc:spChg chg="del">
          <ac:chgData name="Marika TESSIER" userId="7785add4-8b3e-44bc-94c1-1b24d37b9f2b" providerId="ADAL" clId="{18DFE1C6-992B-4215-BBD5-9B2EBA62C38E}" dt="2022-11-07T16:29:54.747" v="306" actId="478"/>
          <ac:spMkLst>
            <pc:docMk/>
            <pc:sldMk cId="1646954943" sldId="2205"/>
            <ac:spMk id="38" creationId="{52481362-725F-3004-C23E-181FC58DF463}"/>
          </ac:spMkLst>
        </pc:spChg>
        <pc:spChg chg="del">
          <ac:chgData name="Marika TESSIER" userId="7785add4-8b3e-44bc-94c1-1b24d37b9f2b" providerId="ADAL" clId="{18DFE1C6-992B-4215-BBD5-9B2EBA62C38E}" dt="2022-11-07T16:29:53.057" v="305" actId="478"/>
          <ac:spMkLst>
            <pc:docMk/>
            <pc:sldMk cId="1646954943" sldId="2205"/>
            <ac:spMk id="39" creationId="{E1BA68B7-7AC7-79B2-5CD3-6BB8B2B4FAA2}"/>
          </ac:spMkLst>
        </pc:spChg>
        <pc:picChg chg="mod">
          <ac:chgData name="Marika TESSIER" userId="7785add4-8b3e-44bc-94c1-1b24d37b9f2b" providerId="ADAL" clId="{18DFE1C6-992B-4215-BBD5-9B2EBA62C38E}" dt="2022-11-07T16:30:25.039" v="329" actId="1076"/>
          <ac:picMkLst>
            <pc:docMk/>
            <pc:sldMk cId="1646954943" sldId="2205"/>
            <ac:picMk id="4" creationId="{792F6278-8444-4F87-B733-AE3F47362C4C}"/>
          </ac:picMkLst>
        </pc:picChg>
      </pc:sldChg>
      <pc:sldChg chg="add ord">
        <pc:chgData name="Marika TESSIER" userId="7785add4-8b3e-44bc-94c1-1b24d37b9f2b" providerId="ADAL" clId="{18DFE1C6-992B-4215-BBD5-9B2EBA62C38E}" dt="2022-11-07T16:26:28.918" v="297"/>
        <pc:sldMkLst>
          <pc:docMk/>
          <pc:sldMk cId="250922763" sldId="2206"/>
        </pc:sldMkLst>
      </pc:sldChg>
      <pc:sldChg chg="add ord">
        <pc:chgData name="Marika TESSIER" userId="7785add4-8b3e-44bc-94c1-1b24d37b9f2b" providerId="ADAL" clId="{18DFE1C6-992B-4215-BBD5-9B2EBA62C38E}" dt="2022-11-07T16:33:33.548" v="388"/>
        <pc:sldMkLst>
          <pc:docMk/>
          <pc:sldMk cId="3472540271" sldId="2207"/>
        </pc:sldMkLst>
      </pc:sldChg>
      <pc:sldChg chg="add ord">
        <pc:chgData name="Marika TESSIER" userId="7785add4-8b3e-44bc-94c1-1b24d37b9f2b" providerId="ADAL" clId="{18DFE1C6-992B-4215-BBD5-9B2EBA62C38E}" dt="2022-11-07T16:32:56.085" v="384"/>
        <pc:sldMkLst>
          <pc:docMk/>
          <pc:sldMk cId="43059613" sldId="2208"/>
        </pc:sldMkLst>
      </pc:sldChg>
      <pc:sldChg chg="modSp add del mod">
        <pc:chgData name="Marika TESSIER" userId="7785add4-8b3e-44bc-94c1-1b24d37b9f2b" providerId="ADAL" clId="{18DFE1C6-992B-4215-BBD5-9B2EBA62C38E}" dt="2022-11-07T16:32:47.459" v="380" actId="47"/>
        <pc:sldMkLst>
          <pc:docMk/>
          <pc:sldMk cId="1965522398" sldId="2208"/>
        </pc:sldMkLst>
        <pc:spChg chg="mod">
          <ac:chgData name="Marika TESSIER" userId="7785add4-8b3e-44bc-94c1-1b24d37b9f2b" providerId="ADAL" clId="{18DFE1C6-992B-4215-BBD5-9B2EBA62C38E}" dt="2022-11-07T16:32:15.405" v="372" actId="27636"/>
          <ac:spMkLst>
            <pc:docMk/>
            <pc:sldMk cId="1965522398" sldId="2208"/>
            <ac:spMk id="2" creationId="{0C1AB09A-044D-4818-A914-02769801DD5E}"/>
          </ac:spMkLst>
        </pc:spChg>
        <pc:spChg chg="mod">
          <ac:chgData name="Marika TESSIER" userId="7785add4-8b3e-44bc-94c1-1b24d37b9f2b" providerId="ADAL" clId="{18DFE1C6-992B-4215-BBD5-9B2EBA62C38E}" dt="2022-11-07T16:32:35.259" v="378" actId="1076"/>
          <ac:spMkLst>
            <pc:docMk/>
            <pc:sldMk cId="1965522398" sldId="2208"/>
            <ac:spMk id="34" creationId="{170E4CB4-8B03-859E-C19F-277D3091D7BC}"/>
          </ac:spMkLst>
        </pc:spChg>
        <pc:spChg chg="mod">
          <ac:chgData name="Marika TESSIER" userId="7785add4-8b3e-44bc-94c1-1b24d37b9f2b" providerId="ADAL" clId="{18DFE1C6-992B-4215-BBD5-9B2EBA62C38E}" dt="2022-11-07T16:32:31.763" v="377" actId="1076"/>
          <ac:spMkLst>
            <pc:docMk/>
            <pc:sldMk cId="1965522398" sldId="2208"/>
            <ac:spMk id="35" creationId="{FA29A26C-823C-7497-0E50-BA89020A19D3}"/>
          </ac:spMkLst>
        </pc:spChg>
        <pc:spChg chg="mod">
          <ac:chgData name="Marika TESSIER" userId="7785add4-8b3e-44bc-94c1-1b24d37b9f2b" providerId="ADAL" clId="{18DFE1C6-992B-4215-BBD5-9B2EBA62C38E}" dt="2022-11-07T16:32:27.596" v="376" actId="1076"/>
          <ac:spMkLst>
            <pc:docMk/>
            <pc:sldMk cId="1965522398" sldId="2208"/>
            <ac:spMk id="36" creationId="{C029B5A3-AC0F-F105-7519-6AE0B8CE68A2}"/>
          </ac:spMkLst>
        </pc:spChg>
        <pc:spChg chg="mod">
          <ac:chgData name="Marika TESSIER" userId="7785add4-8b3e-44bc-94c1-1b24d37b9f2b" providerId="ADAL" clId="{18DFE1C6-992B-4215-BBD5-9B2EBA62C38E}" dt="2022-11-07T16:32:24.684" v="375" actId="1076"/>
          <ac:spMkLst>
            <pc:docMk/>
            <pc:sldMk cId="1965522398" sldId="2208"/>
            <ac:spMk id="37" creationId="{54DFD09C-E511-16CC-7B9B-59936D8833BB}"/>
          </ac:spMkLst>
        </pc:spChg>
        <pc:spChg chg="mod">
          <ac:chgData name="Marika TESSIER" userId="7785add4-8b3e-44bc-94c1-1b24d37b9f2b" providerId="ADAL" clId="{18DFE1C6-992B-4215-BBD5-9B2EBA62C38E}" dt="2022-11-07T16:32:22.428" v="374" actId="1076"/>
          <ac:spMkLst>
            <pc:docMk/>
            <pc:sldMk cId="1965522398" sldId="2208"/>
            <ac:spMk id="38" creationId="{52481362-725F-3004-C23E-181FC58DF463}"/>
          </ac:spMkLst>
        </pc:spChg>
        <pc:spChg chg="mod">
          <ac:chgData name="Marika TESSIER" userId="7785add4-8b3e-44bc-94c1-1b24d37b9f2b" providerId="ADAL" clId="{18DFE1C6-992B-4215-BBD5-9B2EBA62C38E}" dt="2022-11-07T16:32:19.244" v="373" actId="1076"/>
          <ac:spMkLst>
            <pc:docMk/>
            <pc:sldMk cId="1965522398" sldId="2208"/>
            <ac:spMk id="39" creationId="{E1BA68B7-7AC7-79B2-5CD3-6BB8B2B4FAA2}"/>
          </ac:spMkLst>
        </pc:spChg>
      </pc:sldChg>
      <pc:sldChg chg="modSp add mod ord">
        <pc:chgData name="Marika TESSIER" userId="7785add4-8b3e-44bc-94c1-1b24d37b9f2b" providerId="ADAL" clId="{18DFE1C6-992B-4215-BBD5-9B2EBA62C38E}" dt="2022-11-07T16:35:00.983" v="393" actId="20577"/>
        <pc:sldMkLst>
          <pc:docMk/>
          <pc:sldMk cId="2246759594" sldId="2209"/>
        </pc:sldMkLst>
        <pc:spChg chg="mod">
          <ac:chgData name="Marika TESSIER" userId="7785add4-8b3e-44bc-94c1-1b24d37b9f2b" providerId="ADAL" clId="{18DFE1C6-992B-4215-BBD5-9B2EBA62C38E}" dt="2022-11-07T16:35:00.983" v="393" actId="20577"/>
          <ac:spMkLst>
            <pc:docMk/>
            <pc:sldMk cId="2246759594" sldId="2209"/>
            <ac:spMk id="2" creationId="{6BD9B687-A416-464C-BA93-DFD0EDF693E9}"/>
          </ac:spMkLst>
        </pc:spChg>
      </pc:sldChg>
      <pc:sldChg chg="modSp add mod ord">
        <pc:chgData name="Marika TESSIER" userId="7785add4-8b3e-44bc-94c1-1b24d37b9f2b" providerId="ADAL" clId="{18DFE1C6-992B-4215-BBD5-9B2EBA62C38E}" dt="2022-11-07T19:45:51.123" v="1349" actId="403"/>
        <pc:sldMkLst>
          <pc:docMk/>
          <pc:sldMk cId="878168530" sldId="2210"/>
        </pc:sldMkLst>
        <pc:spChg chg="mod">
          <ac:chgData name="Marika TESSIER" userId="7785add4-8b3e-44bc-94c1-1b24d37b9f2b" providerId="ADAL" clId="{18DFE1C6-992B-4215-BBD5-9B2EBA62C38E}" dt="2022-11-07T19:45:51.123" v="1349" actId="403"/>
          <ac:spMkLst>
            <pc:docMk/>
            <pc:sldMk cId="878168530" sldId="2210"/>
            <ac:spMk id="2" creationId="{4AA9DE4D-4A30-4DE3-AB14-BE488F172CF4}"/>
          </ac:spMkLst>
        </pc:spChg>
        <pc:spChg chg="mod">
          <ac:chgData name="Marika TESSIER" userId="7785add4-8b3e-44bc-94c1-1b24d37b9f2b" providerId="ADAL" clId="{18DFE1C6-992B-4215-BBD5-9B2EBA62C38E}" dt="2022-11-07T16:35:55.079" v="423" actId="20577"/>
          <ac:spMkLst>
            <pc:docMk/>
            <pc:sldMk cId="878168530" sldId="2210"/>
            <ac:spMk id="8" creationId="{847B6266-2033-440C-92BB-BBAE4A65037A}"/>
          </ac:spMkLst>
        </pc:spChg>
      </pc:sldChg>
      <pc:sldChg chg="add">
        <pc:chgData name="Marika TESSIER" userId="7785add4-8b3e-44bc-94c1-1b24d37b9f2b" providerId="ADAL" clId="{18DFE1C6-992B-4215-BBD5-9B2EBA62C38E}" dt="2022-11-07T19:44:37.843" v="1206"/>
        <pc:sldMkLst>
          <pc:docMk/>
          <pc:sldMk cId="1003368334" sldId="2220"/>
        </pc:sldMkLst>
      </pc:sldChg>
      <pc:sldMasterChg chg="add addSldLayout">
        <pc:chgData name="Marika TESSIER" userId="7785add4-8b3e-44bc-94c1-1b24d37b9f2b" providerId="ADAL" clId="{18DFE1C6-992B-4215-BBD5-9B2EBA62C38E}" dt="2022-11-07T19:44:37.843" v="1205" actId="27028"/>
        <pc:sldMasterMkLst>
          <pc:docMk/>
          <pc:sldMasterMk cId="1555557650" sldId="2147483648"/>
        </pc:sldMasterMkLst>
        <pc:sldLayoutChg chg="add">
          <pc:chgData name="Marika TESSIER" userId="7785add4-8b3e-44bc-94c1-1b24d37b9f2b" providerId="ADAL" clId="{18DFE1C6-992B-4215-BBD5-9B2EBA62C38E}" dt="2022-11-07T16:26:22.415" v="292" actId="27028"/>
          <pc:sldLayoutMkLst>
            <pc:docMk/>
            <pc:sldMasterMk cId="1555557650" sldId="2147483648"/>
            <pc:sldLayoutMk cId="3079777969" sldId="2147483649"/>
          </pc:sldLayoutMkLst>
        </pc:sldLayoutChg>
        <pc:sldLayoutChg chg="add">
          <pc:chgData name="Marika TESSIER" userId="7785add4-8b3e-44bc-94c1-1b24d37b9f2b" providerId="ADAL" clId="{18DFE1C6-992B-4215-BBD5-9B2EBA62C38E}" dt="2022-11-07T16:26:04.845" v="288" actId="27028"/>
          <pc:sldLayoutMkLst>
            <pc:docMk/>
            <pc:sldMasterMk cId="1555557650" sldId="2147483648"/>
            <pc:sldLayoutMk cId="709420997" sldId="2147483650"/>
          </pc:sldLayoutMkLst>
        </pc:sldLayoutChg>
        <pc:sldLayoutChg chg="add">
          <pc:chgData name="Marika TESSIER" userId="7785add4-8b3e-44bc-94c1-1b24d37b9f2b" providerId="ADAL" clId="{18DFE1C6-992B-4215-BBD5-9B2EBA62C38E}" dt="2022-11-07T19:44:37.843" v="1205" actId="27028"/>
          <pc:sldLayoutMkLst>
            <pc:docMk/>
            <pc:sldMasterMk cId="1555557650" sldId="2147483648"/>
            <pc:sldLayoutMk cId="2912944004" sldId="2147483651"/>
          </pc:sldLayoutMkLst>
        </pc:sldLayoutChg>
      </pc:sldMasterChg>
      <pc:sldMasterChg chg="replId modSldLayout">
        <pc:chgData name="Marika TESSIER" userId="7785add4-8b3e-44bc-94c1-1b24d37b9f2b" providerId="ADAL" clId="{18DFE1C6-992B-4215-BBD5-9B2EBA62C38E}" dt="2022-11-07T19:44:37.843" v="1205" actId="27028"/>
        <pc:sldMasterMkLst>
          <pc:docMk/>
          <pc:sldMasterMk cId="2072049378" sldId="2147483660"/>
        </pc:sldMasterMkLst>
        <pc:sldLayoutChg chg="replId">
          <pc:chgData name="Marika TESSIER" userId="7785add4-8b3e-44bc-94c1-1b24d37b9f2b" providerId="ADAL" clId="{18DFE1C6-992B-4215-BBD5-9B2EBA62C38E}" dt="2022-11-07T16:26:04.845" v="288" actId="27028"/>
          <pc:sldLayoutMkLst>
            <pc:docMk/>
            <pc:sldMasterMk cId="2072049378" sldId="2147483660"/>
            <pc:sldLayoutMk cId="2253688601" sldId="2147483661"/>
          </pc:sldLayoutMkLst>
        </pc:sldLayoutChg>
        <pc:sldLayoutChg chg="replId">
          <pc:chgData name="Marika TESSIER" userId="7785add4-8b3e-44bc-94c1-1b24d37b9f2b" providerId="ADAL" clId="{18DFE1C6-992B-4215-BBD5-9B2EBA62C38E}" dt="2022-11-07T16:26:22.415" v="292" actId="27028"/>
          <pc:sldLayoutMkLst>
            <pc:docMk/>
            <pc:sldMasterMk cId="2072049378" sldId="2147483660"/>
            <pc:sldLayoutMk cId="4019328860" sldId="2147483662"/>
          </pc:sldLayoutMkLst>
        </pc:sldLayoutChg>
        <pc:sldLayoutChg chg="replId">
          <pc:chgData name="Marika TESSIER" userId="7785add4-8b3e-44bc-94c1-1b24d37b9f2b" providerId="ADAL" clId="{18DFE1C6-992B-4215-BBD5-9B2EBA62C38E}" dt="2022-11-07T19:44:37.843" v="1205" actId="27028"/>
          <pc:sldLayoutMkLst>
            <pc:docMk/>
            <pc:sldMasterMk cId="2072049378" sldId="2147483660"/>
            <pc:sldLayoutMk cId="595189787" sldId="214748366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ppui.org/Trouver-des-ressources/Service-Info-aidant" TargetMode="External"/><Relationship Id="rId1" Type="http://schemas.openxmlformats.org/officeDocument/2006/relationships/hyperlink" Target="https://ranq.qc.ca/obtenir-aide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ppui.org/Trouver-des-ressources/Service-Info-aidant" TargetMode="External"/><Relationship Id="rId1" Type="http://schemas.openxmlformats.org/officeDocument/2006/relationships/hyperlink" Target="https://ranq.qc.ca/obtenir-ai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7ED3B-67F2-4A0A-AA64-5A98AA73736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8E1FF9-CED3-4BD8-8F87-E193D245D3E6}">
      <dgm:prSet phldrT="[Texte]" custT="1"/>
      <dgm:spPr>
        <a:solidFill>
          <a:srgbClr val="3AA27A"/>
        </a:solidFill>
      </dgm:spPr>
      <dgm:t>
        <a:bodyPr/>
        <a:lstStyle/>
        <a:p>
          <a:r>
            <a:rPr lang="fr-FR" sz="2000" b="1" u="sng">
              <a:solidFill>
                <a:schemeClr val="tx1"/>
              </a:solidFill>
              <a:latin typeface="Bahnschrift" panose="020B0502040204020203" pitchFamily="34" charset="0"/>
            </a:rPr>
            <a:t>Auto-maltraitance: </a:t>
          </a:r>
          <a:r>
            <a:rPr lang="fr-FR" sz="2000">
              <a:latin typeface="Bahnschrift" panose="020B0502040204020203" pitchFamily="34" charset="0"/>
            </a:rPr>
            <a:t>exigences élevées, mise à l’écart de ses besoins, s’épuiser à assumer son rôle</a:t>
          </a:r>
          <a:endParaRPr lang="fr-FR" sz="20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DD460DC3-2467-4E44-A9E5-13D392397410}" type="parTrans" cxnId="{85689E36-A050-4708-8590-CA3CA3BD734A}">
      <dgm:prSet/>
      <dgm:spPr/>
      <dgm:t>
        <a:bodyPr/>
        <a:lstStyle/>
        <a:p>
          <a:endParaRPr lang="fr-FR" sz="1300"/>
        </a:p>
      </dgm:t>
    </dgm:pt>
    <dgm:pt modelId="{9911EFB9-41A3-48BC-A172-8DCE7518F90B}" type="sibTrans" cxnId="{85689E36-A050-4708-8590-CA3CA3BD734A}">
      <dgm:prSet/>
      <dgm:spPr/>
      <dgm:t>
        <a:bodyPr/>
        <a:lstStyle/>
        <a:p>
          <a:endParaRPr lang="fr-FR" sz="1300"/>
        </a:p>
      </dgm:t>
    </dgm:pt>
    <dgm:pt modelId="{E1002970-6CA3-4148-82D9-28F68477311D}">
      <dgm:prSet phldrT="[Texte]" custT="1"/>
      <dgm:spPr>
        <a:solidFill>
          <a:srgbClr val="ABDDD2"/>
        </a:solidFill>
      </dgm:spPr>
      <dgm:t>
        <a:bodyPr/>
        <a:lstStyle/>
        <a:p>
          <a:r>
            <a:rPr lang="fr-CA" sz="1600">
              <a:solidFill>
                <a:schemeClr val="tx1"/>
              </a:solidFill>
              <a:latin typeface="Bahnschrift" panose="020B0502040204020203" pitchFamily="34" charset="0"/>
            </a:rPr>
            <a:t>Contacter un </a:t>
          </a:r>
          <a:r>
            <a:rPr lang="fr-CA" sz="1600">
              <a:solidFill>
                <a:schemeClr val="tx1"/>
              </a:solidFill>
              <a:latin typeface="Bahnschrift" panose="020B05020402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organisme de soutien </a:t>
          </a:r>
          <a:r>
            <a:rPr lang="fr-CA" sz="1600">
              <a:solidFill>
                <a:schemeClr val="tx1"/>
              </a:solidFill>
              <a:latin typeface="Bahnschrift" panose="020B0502040204020203" pitchFamily="34" charset="0"/>
            </a:rPr>
            <a:t>afin de connaitre vos droits et les mesures existantes afin d’être </a:t>
          </a:r>
          <a:r>
            <a:rPr lang="fr-CA" sz="1600" err="1">
              <a:solidFill>
                <a:schemeClr val="tx1"/>
              </a:solidFill>
              <a:latin typeface="Bahnschrift" panose="020B0502040204020203" pitchFamily="34" charset="0"/>
            </a:rPr>
            <a:t>soutenu-e</a:t>
          </a:r>
          <a:r>
            <a:rPr lang="fr-CA" sz="1600">
              <a:solidFill>
                <a:schemeClr val="tx1"/>
              </a:solidFill>
              <a:latin typeface="Bahnschrift" panose="020B0502040204020203" pitchFamily="34" charset="0"/>
            </a:rPr>
            <a:t> par </a:t>
          </a:r>
          <a:r>
            <a:rPr lang="fr-CA" sz="1600" err="1">
              <a:solidFill>
                <a:schemeClr val="tx1"/>
              </a:solidFill>
              <a:latin typeface="Bahnschrift" panose="020B0502040204020203" pitchFamily="34" charset="0"/>
            </a:rPr>
            <a:t>un-e</a:t>
          </a:r>
          <a:r>
            <a:rPr lang="fr-CA" sz="160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fr-CA" sz="1600" err="1">
              <a:solidFill>
                <a:schemeClr val="tx1"/>
              </a:solidFill>
              <a:latin typeface="Bahnschrift" panose="020B0502040204020203" pitchFamily="34" charset="0"/>
            </a:rPr>
            <a:t>profesionnel</a:t>
          </a:r>
          <a:r>
            <a:rPr lang="fr-CA" sz="1600">
              <a:solidFill>
                <a:schemeClr val="tx1"/>
              </a:solidFill>
              <a:latin typeface="Bahnschrift" panose="020B0502040204020203" pitchFamily="34" charset="0"/>
            </a:rPr>
            <a:t>-le</a:t>
          </a:r>
          <a:endParaRPr lang="fr-FR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A3CEA886-DDC1-468E-A4AC-336C2BAE0CE9}" type="parTrans" cxnId="{1355D39D-1933-459C-8359-74695F0DF227}">
      <dgm:prSet/>
      <dgm:spPr/>
      <dgm:t>
        <a:bodyPr/>
        <a:lstStyle/>
        <a:p>
          <a:endParaRPr lang="fr-FR" sz="1300"/>
        </a:p>
      </dgm:t>
    </dgm:pt>
    <dgm:pt modelId="{24D6C91B-4F89-46AD-A795-446EDBC1411B}" type="sibTrans" cxnId="{1355D39D-1933-459C-8359-74695F0DF227}">
      <dgm:prSet/>
      <dgm:spPr/>
      <dgm:t>
        <a:bodyPr/>
        <a:lstStyle/>
        <a:p>
          <a:endParaRPr lang="fr-FR" sz="1300"/>
        </a:p>
      </dgm:t>
    </dgm:pt>
    <dgm:pt modelId="{5816601A-54E5-4F5B-B867-DDAF8237C5C7}">
      <dgm:prSet phldrT="[Texte]" custT="1"/>
      <dgm:spPr>
        <a:solidFill>
          <a:srgbClr val="3AA27A"/>
        </a:solidFill>
      </dgm:spPr>
      <dgm:t>
        <a:bodyPr/>
        <a:lstStyle/>
        <a:p>
          <a:r>
            <a:rPr lang="fr-FR" sz="1600" b="1" u="sng" err="1">
              <a:solidFill>
                <a:schemeClr val="tx1"/>
              </a:solidFill>
              <a:latin typeface="Bahnschrift" panose="020B0502040204020203" pitchFamily="34" charset="0"/>
            </a:rPr>
            <a:t>Aidé-e</a:t>
          </a:r>
          <a:r>
            <a:rPr lang="fr-FR" sz="1600" b="1" u="sng">
              <a:solidFill>
                <a:schemeClr val="tx1"/>
              </a:solidFill>
              <a:latin typeface="Bahnschrift" panose="020B0502040204020203" pitchFamily="34" charset="0"/>
            </a:rPr>
            <a:t>: </a:t>
          </a:r>
          <a:r>
            <a:rPr lang="fr-FR" sz="1600">
              <a:latin typeface="Bahnschrift" panose="020B0502040204020203" pitchFamily="34" charset="0"/>
            </a:rPr>
            <a:t>pression pour exercer le rôle, créer l’isolement, refus de soins, refus de payer, violence physique/sexuelle</a:t>
          </a:r>
          <a:endParaRPr lang="fr-FR" sz="1600">
            <a:solidFill>
              <a:schemeClr val="tx1"/>
            </a:solidFill>
            <a:latin typeface="Bahnschrift" panose="020B0502040204020203" pitchFamily="34" charset="0"/>
          </a:endParaRPr>
        </a:p>
        <a:p>
          <a:r>
            <a:rPr lang="fr-FR" sz="1600" b="1" u="sng">
              <a:solidFill>
                <a:schemeClr val="tx1"/>
              </a:solidFill>
              <a:latin typeface="Bahnschrift" panose="020B0502040204020203" pitchFamily="34" charset="0"/>
            </a:rPr>
            <a:t>Entourage: </a:t>
          </a:r>
          <a:r>
            <a:rPr lang="fr-FR" sz="1600">
              <a:latin typeface="Bahnschrift" panose="020B0502040204020203" pitchFamily="34" charset="0"/>
            </a:rPr>
            <a:t>imposer le rôle, ne pas reconnaitre/soutenir, contester les décisions…</a:t>
          </a:r>
          <a:endParaRPr lang="fr-FR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3A076674-CE15-4102-8942-1DA1DFA3F471}" type="parTrans" cxnId="{AA009D88-A628-4DC2-8DEE-FC71BD99C957}">
      <dgm:prSet/>
      <dgm:spPr/>
      <dgm:t>
        <a:bodyPr/>
        <a:lstStyle/>
        <a:p>
          <a:endParaRPr lang="fr-FR" sz="1300"/>
        </a:p>
      </dgm:t>
    </dgm:pt>
    <dgm:pt modelId="{167E21A4-57C6-4B06-A89A-4CB056ACEDC2}" type="sibTrans" cxnId="{AA009D88-A628-4DC2-8DEE-FC71BD99C957}">
      <dgm:prSet/>
      <dgm:spPr/>
      <dgm:t>
        <a:bodyPr/>
        <a:lstStyle/>
        <a:p>
          <a:endParaRPr lang="fr-FR" sz="1300"/>
        </a:p>
      </dgm:t>
    </dgm:pt>
    <dgm:pt modelId="{E5F08457-9A29-4E82-A93F-6996D7E31D35}">
      <dgm:prSet phldrT="[Texte]" custT="1"/>
      <dgm:spPr>
        <a:solidFill>
          <a:srgbClr val="ABDDD2"/>
        </a:solidFill>
        <a:ln>
          <a:solidFill>
            <a:schemeClr val="accent1">
              <a:tint val="40000"/>
              <a:hueOff val="0"/>
              <a:satOff val="0"/>
              <a:lumOff val="0"/>
              <a:alpha val="73000"/>
            </a:schemeClr>
          </a:solidFill>
        </a:ln>
      </dgm:spPr>
      <dgm:t>
        <a:bodyPr/>
        <a:lstStyle/>
        <a:p>
          <a:r>
            <a:rPr lang="fr-CA" sz="1800" b="1">
              <a:solidFill>
                <a:schemeClr val="tx1"/>
              </a:solidFill>
              <a:latin typeface="Bahnschrift" panose="020B0502040204020203" pitchFamily="34" charset="0"/>
            </a:rPr>
            <a:t>Ligne Info Abus Ainés:   1 888 489 2287</a:t>
          </a:r>
          <a:endParaRPr lang="fr-FR" sz="1800" b="1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51F593DF-1940-4444-903A-A89FD1B6B58B}" type="parTrans" cxnId="{2B2CB9B8-389D-4E4C-85C2-288E0EFAC4C0}">
      <dgm:prSet/>
      <dgm:spPr/>
      <dgm:t>
        <a:bodyPr/>
        <a:lstStyle/>
        <a:p>
          <a:endParaRPr lang="fr-FR" sz="1300"/>
        </a:p>
      </dgm:t>
    </dgm:pt>
    <dgm:pt modelId="{15F63CB2-4C82-46DE-A9A6-4987DBF9AE5C}" type="sibTrans" cxnId="{2B2CB9B8-389D-4E4C-85C2-288E0EFAC4C0}">
      <dgm:prSet/>
      <dgm:spPr/>
      <dgm:t>
        <a:bodyPr/>
        <a:lstStyle/>
        <a:p>
          <a:endParaRPr lang="fr-FR" sz="1300"/>
        </a:p>
      </dgm:t>
    </dgm:pt>
    <dgm:pt modelId="{68666E14-FB15-9F4F-9ABC-03FBEFBC765F}">
      <dgm:prSet phldrT="[Texte]" custT="1"/>
      <dgm:spPr>
        <a:solidFill>
          <a:srgbClr val="ABDDD2"/>
        </a:solidFill>
        <a:ln>
          <a:solidFill>
            <a:schemeClr val="accent1">
              <a:tint val="40000"/>
              <a:hueOff val="0"/>
              <a:satOff val="0"/>
              <a:lumOff val="0"/>
              <a:alpha val="73000"/>
            </a:schemeClr>
          </a:solidFill>
        </a:ln>
      </dgm:spPr>
      <dgm:t>
        <a:bodyPr/>
        <a:lstStyle/>
        <a:p>
          <a:r>
            <a:rPr lang="fr-FR" sz="1800" b="0">
              <a:solidFill>
                <a:schemeClr val="tx1"/>
              </a:solidFill>
              <a:latin typeface="Bahnschrift" panose="020B0502040204020203" pitchFamily="34" charset="0"/>
            </a:rPr>
            <a:t>Sos Violence conjugale: </a:t>
          </a:r>
          <a:r>
            <a:rPr lang="fr-CA" sz="1800" b="0">
              <a:solidFill>
                <a:schemeClr val="tx1"/>
              </a:solidFill>
              <a:latin typeface="Bahnschrift" panose="020B0502040204020203" pitchFamily="34" charset="0"/>
            </a:rPr>
            <a:t>1 800 363-9010</a:t>
          </a:r>
          <a:endParaRPr lang="fr-FR" sz="1800" b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14B59545-91EF-0B46-B2B2-0CAC58FBC41D}" type="parTrans" cxnId="{1A0FFCB2-CAD6-C14F-8FB0-2DFE31340F8A}">
      <dgm:prSet/>
      <dgm:spPr/>
      <dgm:t>
        <a:bodyPr/>
        <a:lstStyle/>
        <a:p>
          <a:endParaRPr lang="fr-FR" sz="1300"/>
        </a:p>
      </dgm:t>
    </dgm:pt>
    <dgm:pt modelId="{C65997F2-94E0-634C-8CCE-75DCC2076AFE}" type="sibTrans" cxnId="{1A0FFCB2-CAD6-C14F-8FB0-2DFE31340F8A}">
      <dgm:prSet/>
      <dgm:spPr/>
      <dgm:t>
        <a:bodyPr/>
        <a:lstStyle/>
        <a:p>
          <a:endParaRPr lang="fr-FR" sz="1300"/>
        </a:p>
      </dgm:t>
    </dgm:pt>
    <dgm:pt modelId="{6D6585BC-923E-4F44-A9A1-BD91C95485EF}">
      <dgm:prSet phldrT="[Texte]" custT="1"/>
      <dgm:spPr>
        <a:solidFill>
          <a:srgbClr val="ABDDD2"/>
        </a:solidFill>
      </dgm:spPr>
      <dgm:t>
        <a:bodyPr/>
        <a:lstStyle/>
        <a:p>
          <a:endParaRPr lang="fr-FR" sz="1300"/>
        </a:p>
      </dgm:t>
    </dgm:pt>
    <dgm:pt modelId="{C340764A-CF93-0C43-8BB0-044885008834}" type="parTrans" cxnId="{D25320F6-5A77-7843-A3EA-D5646042775A}">
      <dgm:prSet/>
      <dgm:spPr/>
      <dgm:t>
        <a:bodyPr/>
        <a:lstStyle/>
        <a:p>
          <a:endParaRPr lang="fr-CA" sz="1300"/>
        </a:p>
      </dgm:t>
    </dgm:pt>
    <dgm:pt modelId="{D48141E2-0DAB-A44A-9EE2-56900DAA4520}" type="sibTrans" cxnId="{D25320F6-5A77-7843-A3EA-D5646042775A}">
      <dgm:prSet/>
      <dgm:spPr/>
      <dgm:t>
        <a:bodyPr/>
        <a:lstStyle/>
        <a:p>
          <a:endParaRPr lang="fr-CA" sz="1300"/>
        </a:p>
      </dgm:t>
    </dgm:pt>
    <dgm:pt modelId="{87828A5C-EECB-E742-88FE-D4BFCBE400BB}">
      <dgm:prSet phldrT="[Texte]" custT="1"/>
      <dgm:spPr>
        <a:solidFill>
          <a:srgbClr val="ABDDD2"/>
        </a:solidFill>
      </dgm:spPr>
      <dgm:t>
        <a:bodyPr/>
        <a:lstStyle/>
        <a:p>
          <a:r>
            <a:rPr lang="fr-FR" sz="1600">
              <a:solidFill>
                <a:schemeClr val="tx1"/>
              </a:solidFill>
              <a:latin typeface="Bahnschrift" panose="020B0502040204020203" pitchFamily="34" charset="0"/>
            </a:rPr>
            <a:t>L’APPUI: </a:t>
          </a:r>
          <a:r>
            <a:rPr lang="fr-CA" sz="1600">
              <a:solidFill>
                <a:schemeClr val="tx1"/>
              </a:solidFill>
              <a:latin typeface="Bahnschrift" panose="020B05020402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https://www.lappui.org/Trouver-des-ressources/Service-Info-aidant</a:t>
          </a:r>
          <a:r>
            <a:rPr lang="fr-CA" sz="1600">
              <a:solidFill>
                <a:schemeClr val="tx1"/>
              </a:solidFill>
              <a:latin typeface="Bahnschrift" panose="020B0502040204020203" pitchFamily="34" charset="0"/>
            </a:rPr>
            <a:t> au 1 855 852 7784</a:t>
          </a:r>
          <a:endParaRPr lang="fr-FR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9FAB880D-2795-B24B-BF8F-04627DB03B6D}" type="parTrans" cxnId="{00E710CB-38D6-9840-AD4E-F848800D225F}">
      <dgm:prSet/>
      <dgm:spPr/>
      <dgm:t>
        <a:bodyPr/>
        <a:lstStyle/>
        <a:p>
          <a:endParaRPr lang="fr-CA" sz="1300"/>
        </a:p>
      </dgm:t>
    </dgm:pt>
    <dgm:pt modelId="{B9D27740-FFC8-3F46-BFD1-E74C5F664985}" type="sibTrans" cxnId="{00E710CB-38D6-9840-AD4E-F848800D225F}">
      <dgm:prSet/>
      <dgm:spPr/>
      <dgm:t>
        <a:bodyPr/>
        <a:lstStyle/>
        <a:p>
          <a:endParaRPr lang="fr-CA" sz="1300"/>
        </a:p>
      </dgm:t>
    </dgm:pt>
    <dgm:pt modelId="{4E1A3C43-13E2-E843-9A43-A9D8F05F40D0}">
      <dgm:prSet phldrT="[Texte]" custT="1"/>
      <dgm:spPr>
        <a:solidFill>
          <a:srgbClr val="ABDDD2"/>
        </a:solidFill>
        <a:ln>
          <a:solidFill>
            <a:schemeClr val="accent1">
              <a:tint val="40000"/>
              <a:hueOff val="0"/>
              <a:satOff val="0"/>
              <a:lumOff val="0"/>
              <a:alpha val="73000"/>
            </a:schemeClr>
          </a:solidFill>
        </a:ln>
      </dgm:spPr>
      <dgm:t>
        <a:bodyPr/>
        <a:lstStyle/>
        <a:p>
          <a:r>
            <a:rPr lang="fr-CA" sz="1800">
              <a:solidFill>
                <a:schemeClr val="tx1"/>
              </a:solidFill>
              <a:latin typeface="Bahnschrift" panose="020B05020402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Organisme de soutien </a:t>
          </a:r>
          <a:r>
            <a:rPr lang="fr-CA" sz="1800">
              <a:solidFill>
                <a:schemeClr val="tx1"/>
              </a:solidFill>
              <a:latin typeface="Bahnschrift" panose="020B0502040204020203" pitchFamily="34" charset="0"/>
            </a:rPr>
            <a:t>pour interventions familiales </a:t>
          </a:r>
          <a:endParaRPr lang="fr-FR" sz="18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101E416D-4262-4244-899C-311F83F60C3C}" type="parTrans" cxnId="{8CAA3E9B-1878-874C-8272-5FBB18A0A081}">
      <dgm:prSet/>
      <dgm:spPr/>
      <dgm:t>
        <a:bodyPr/>
        <a:lstStyle/>
        <a:p>
          <a:endParaRPr lang="en-US"/>
        </a:p>
      </dgm:t>
    </dgm:pt>
    <dgm:pt modelId="{5DFF9F86-8C00-DB4D-9E86-E1E3323DB95C}" type="sibTrans" cxnId="{8CAA3E9B-1878-874C-8272-5FBB18A0A081}">
      <dgm:prSet/>
      <dgm:spPr/>
      <dgm:t>
        <a:bodyPr/>
        <a:lstStyle/>
        <a:p>
          <a:endParaRPr lang="en-US"/>
        </a:p>
      </dgm:t>
    </dgm:pt>
    <dgm:pt modelId="{B0BF5FBA-A8B7-4BDF-BF38-35E645DBDC71}">
      <dgm:prSet phldrT="[Texte]" custT="1"/>
      <dgm:spPr>
        <a:solidFill>
          <a:srgbClr val="ABDDD2"/>
        </a:solidFill>
        <a:ln>
          <a:solidFill>
            <a:schemeClr val="accent1">
              <a:tint val="40000"/>
              <a:hueOff val="0"/>
              <a:satOff val="0"/>
              <a:lumOff val="0"/>
              <a:alpha val="73000"/>
            </a:schemeClr>
          </a:solidFill>
        </a:ln>
      </dgm:spPr>
      <dgm:t>
        <a:bodyPr/>
        <a:lstStyle/>
        <a:p>
          <a:r>
            <a:rPr lang="fr-FR" sz="1800" b="0" err="1">
              <a:solidFill>
                <a:schemeClr val="tx1"/>
              </a:solidFill>
              <a:latin typeface="Bahnschrift" panose="020B0502040204020203" pitchFamily="34" charset="0"/>
            </a:rPr>
            <a:t>Équijustice</a:t>
          </a:r>
          <a:r>
            <a:rPr lang="fr-FR" sz="1800" b="0">
              <a:solidFill>
                <a:schemeClr val="tx1"/>
              </a:solidFill>
              <a:latin typeface="Bahnschrift" panose="020B0502040204020203" pitchFamily="34" charset="0"/>
            </a:rPr>
            <a:t> de ta région</a:t>
          </a:r>
        </a:p>
      </dgm:t>
    </dgm:pt>
    <dgm:pt modelId="{10FF4F37-5221-4CCE-AEFB-D7561F13A222}" type="parTrans" cxnId="{51FC3F53-BCC3-423A-BABA-4099130CC16C}">
      <dgm:prSet/>
      <dgm:spPr/>
      <dgm:t>
        <a:bodyPr/>
        <a:lstStyle/>
        <a:p>
          <a:endParaRPr lang="fr-CA"/>
        </a:p>
      </dgm:t>
    </dgm:pt>
    <dgm:pt modelId="{2AA35714-3B33-4AA8-9346-3F8934811BC2}" type="sibTrans" cxnId="{51FC3F53-BCC3-423A-BABA-4099130CC16C}">
      <dgm:prSet/>
      <dgm:spPr/>
      <dgm:t>
        <a:bodyPr/>
        <a:lstStyle/>
        <a:p>
          <a:endParaRPr lang="fr-CA"/>
        </a:p>
      </dgm:t>
    </dgm:pt>
    <dgm:pt modelId="{A5063B0D-85C4-4738-A14C-92C2BA3F3A14}" type="pres">
      <dgm:prSet presAssocID="{3007ED3B-67F2-4A0A-AA64-5A98AA737364}" presName="Name0" presStyleCnt="0">
        <dgm:presLayoutVars>
          <dgm:dir/>
          <dgm:animLvl val="lvl"/>
          <dgm:resizeHandles/>
        </dgm:presLayoutVars>
      </dgm:prSet>
      <dgm:spPr/>
    </dgm:pt>
    <dgm:pt modelId="{173B4D88-7876-47AB-B1D0-46FC56948A6B}" type="pres">
      <dgm:prSet presAssocID="{A68E1FF9-CED3-4BD8-8F87-E193D245D3E6}" presName="linNode" presStyleCnt="0"/>
      <dgm:spPr/>
    </dgm:pt>
    <dgm:pt modelId="{5E94CF6E-23AC-4734-BA75-BB95D1985474}" type="pres">
      <dgm:prSet presAssocID="{A68E1FF9-CED3-4BD8-8F87-E193D245D3E6}" presName="parentShp" presStyleLbl="node1" presStyleIdx="0" presStyleCnt="2" custScaleY="37467" custLinFactNeighborX="-8997" custLinFactNeighborY="261">
        <dgm:presLayoutVars>
          <dgm:bulletEnabled val="1"/>
        </dgm:presLayoutVars>
      </dgm:prSet>
      <dgm:spPr/>
    </dgm:pt>
    <dgm:pt modelId="{84041079-F0DC-4B86-BCB4-E4E6234C754D}" type="pres">
      <dgm:prSet presAssocID="{A68E1FF9-CED3-4BD8-8F87-E193D245D3E6}" presName="childShp" presStyleLbl="bgAccFollowNode1" presStyleIdx="0" presStyleCnt="2" custScaleX="84801" custScaleY="37747" custLinFactNeighborX="-12929" custLinFactNeighborY="-617">
        <dgm:presLayoutVars>
          <dgm:bulletEnabled val="1"/>
        </dgm:presLayoutVars>
      </dgm:prSet>
      <dgm:spPr/>
    </dgm:pt>
    <dgm:pt modelId="{D434FEBD-D298-457D-AF48-802AC22B884F}" type="pres">
      <dgm:prSet presAssocID="{9911EFB9-41A3-48BC-A172-8DCE7518F90B}" presName="spacing" presStyleCnt="0"/>
      <dgm:spPr/>
    </dgm:pt>
    <dgm:pt modelId="{E9C816D7-D283-4419-9F83-DD30E464401F}" type="pres">
      <dgm:prSet presAssocID="{5816601A-54E5-4F5B-B867-DDAF8237C5C7}" presName="linNode" presStyleCnt="0"/>
      <dgm:spPr/>
    </dgm:pt>
    <dgm:pt modelId="{47469386-E4B1-4321-85FB-46DC9F847CFB}" type="pres">
      <dgm:prSet presAssocID="{5816601A-54E5-4F5B-B867-DDAF8237C5C7}" presName="parentShp" presStyleLbl="node1" presStyleIdx="1" presStyleCnt="2" custScaleX="98103" custScaleY="44415" custLinFactNeighborX="-5526" custLinFactNeighborY="-9685">
        <dgm:presLayoutVars>
          <dgm:bulletEnabled val="1"/>
        </dgm:presLayoutVars>
      </dgm:prSet>
      <dgm:spPr/>
    </dgm:pt>
    <dgm:pt modelId="{856996BC-856E-44E1-8941-A370F232149B}" type="pres">
      <dgm:prSet presAssocID="{5816601A-54E5-4F5B-B867-DDAF8237C5C7}" presName="childShp" presStyleLbl="bgAccFollowNode1" presStyleIdx="1" presStyleCnt="2" custScaleX="97524" custScaleY="43910" custLinFactNeighborX="-1272" custLinFactNeighborY="-13424">
        <dgm:presLayoutVars>
          <dgm:bulletEnabled val="1"/>
        </dgm:presLayoutVars>
      </dgm:prSet>
      <dgm:spPr/>
    </dgm:pt>
  </dgm:ptLst>
  <dgm:cxnLst>
    <dgm:cxn modelId="{85689E36-A050-4708-8590-CA3CA3BD734A}" srcId="{3007ED3B-67F2-4A0A-AA64-5A98AA737364}" destId="{A68E1FF9-CED3-4BD8-8F87-E193D245D3E6}" srcOrd="0" destOrd="0" parTransId="{DD460DC3-2467-4E44-A9E5-13D392397410}" sibTransId="{9911EFB9-41A3-48BC-A172-8DCE7518F90B}"/>
    <dgm:cxn modelId="{2D815641-A436-0F4A-B18C-AB2229391E35}" type="presOf" srcId="{6D6585BC-923E-4F44-A9A1-BD91C95485EF}" destId="{84041079-F0DC-4B86-BCB4-E4E6234C754D}" srcOrd="0" destOrd="2" presId="urn:microsoft.com/office/officeart/2005/8/layout/vList6"/>
    <dgm:cxn modelId="{B75ED94D-2E4E-4D12-960B-E8F6D4E9EF31}" type="presOf" srcId="{3007ED3B-67F2-4A0A-AA64-5A98AA737364}" destId="{A5063B0D-85C4-4738-A14C-92C2BA3F3A14}" srcOrd="0" destOrd="0" presId="urn:microsoft.com/office/officeart/2005/8/layout/vList6"/>
    <dgm:cxn modelId="{5521DB6E-7A4E-4FBF-BF7F-C2D033E4118C}" type="presOf" srcId="{A68E1FF9-CED3-4BD8-8F87-E193D245D3E6}" destId="{5E94CF6E-23AC-4734-BA75-BB95D1985474}" srcOrd="0" destOrd="0" presId="urn:microsoft.com/office/officeart/2005/8/layout/vList6"/>
    <dgm:cxn modelId="{51FC3F53-BCC3-423A-BABA-4099130CC16C}" srcId="{5816601A-54E5-4F5B-B867-DDAF8237C5C7}" destId="{B0BF5FBA-A8B7-4BDF-BF38-35E645DBDC71}" srcOrd="3" destOrd="0" parTransId="{10FF4F37-5221-4CCE-AEFB-D7561F13A222}" sibTransId="{2AA35714-3B33-4AA8-9346-3F8934811BC2}"/>
    <dgm:cxn modelId="{AFA97975-F0AE-4D64-9A02-B73B0772FD26}" type="presOf" srcId="{E5F08457-9A29-4E82-A93F-6996D7E31D35}" destId="{856996BC-856E-44E1-8941-A370F232149B}" srcOrd="0" destOrd="1" presId="urn:microsoft.com/office/officeart/2005/8/layout/vList6"/>
    <dgm:cxn modelId="{F51D3579-8EA1-3342-9707-2BF1FCCF31F8}" type="presOf" srcId="{4E1A3C43-13E2-E843-9A43-A9D8F05F40D0}" destId="{856996BC-856E-44E1-8941-A370F232149B}" srcOrd="0" destOrd="0" presId="urn:microsoft.com/office/officeart/2005/8/layout/vList6"/>
    <dgm:cxn modelId="{AA009D88-A628-4DC2-8DEE-FC71BD99C957}" srcId="{3007ED3B-67F2-4A0A-AA64-5A98AA737364}" destId="{5816601A-54E5-4F5B-B867-DDAF8237C5C7}" srcOrd="1" destOrd="0" parTransId="{3A076674-CE15-4102-8942-1DA1DFA3F471}" sibTransId="{167E21A4-57C6-4B06-A89A-4CB056ACEDC2}"/>
    <dgm:cxn modelId="{27400298-79EE-8841-99CD-3B43B674AD56}" type="presOf" srcId="{68666E14-FB15-9F4F-9ABC-03FBEFBC765F}" destId="{856996BC-856E-44E1-8941-A370F232149B}" srcOrd="0" destOrd="2" presId="urn:microsoft.com/office/officeart/2005/8/layout/vList6"/>
    <dgm:cxn modelId="{8CAA3E9B-1878-874C-8272-5FBB18A0A081}" srcId="{5816601A-54E5-4F5B-B867-DDAF8237C5C7}" destId="{4E1A3C43-13E2-E843-9A43-A9D8F05F40D0}" srcOrd="0" destOrd="0" parTransId="{101E416D-4262-4244-899C-311F83F60C3C}" sibTransId="{5DFF9F86-8C00-DB4D-9E86-E1E3323DB95C}"/>
    <dgm:cxn modelId="{1355D39D-1933-459C-8359-74695F0DF227}" srcId="{A68E1FF9-CED3-4BD8-8F87-E193D245D3E6}" destId="{E1002970-6CA3-4148-82D9-28F68477311D}" srcOrd="0" destOrd="0" parTransId="{A3CEA886-DDC1-468E-A4AC-336C2BAE0CE9}" sibTransId="{24D6C91B-4F89-46AD-A795-446EDBC1411B}"/>
    <dgm:cxn modelId="{95B5C7AE-7C86-2E4E-95CB-8C8D1F2241F1}" type="presOf" srcId="{87828A5C-EECB-E742-88FE-D4BFCBE400BB}" destId="{84041079-F0DC-4B86-BCB4-E4E6234C754D}" srcOrd="0" destOrd="1" presId="urn:microsoft.com/office/officeart/2005/8/layout/vList6"/>
    <dgm:cxn modelId="{1A0FFCB2-CAD6-C14F-8FB0-2DFE31340F8A}" srcId="{5816601A-54E5-4F5B-B867-DDAF8237C5C7}" destId="{68666E14-FB15-9F4F-9ABC-03FBEFBC765F}" srcOrd="2" destOrd="0" parTransId="{14B59545-91EF-0B46-B2B2-0CAC58FBC41D}" sibTransId="{C65997F2-94E0-634C-8CCE-75DCC2076AFE}"/>
    <dgm:cxn modelId="{2B2CB9B8-389D-4E4C-85C2-288E0EFAC4C0}" srcId="{5816601A-54E5-4F5B-B867-DDAF8237C5C7}" destId="{E5F08457-9A29-4E82-A93F-6996D7E31D35}" srcOrd="1" destOrd="0" parTransId="{51F593DF-1940-4444-903A-A89FD1B6B58B}" sibTransId="{15F63CB2-4C82-46DE-A9A6-4987DBF9AE5C}"/>
    <dgm:cxn modelId="{5622F8B8-98CF-4CCE-90C0-C880FCDF8953}" type="presOf" srcId="{E1002970-6CA3-4148-82D9-28F68477311D}" destId="{84041079-F0DC-4B86-BCB4-E4E6234C754D}" srcOrd="0" destOrd="0" presId="urn:microsoft.com/office/officeart/2005/8/layout/vList6"/>
    <dgm:cxn modelId="{E67339C0-8150-4A9C-8862-382B33BA1307}" type="presOf" srcId="{B0BF5FBA-A8B7-4BDF-BF38-35E645DBDC71}" destId="{856996BC-856E-44E1-8941-A370F232149B}" srcOrd="0" destOrd="3" presId="urn:microsoft.com/office/officeart/2005/8/layout/vList6"/>
    <dgm:cxn modelId="{00E710CB-38D6-9840-AD4E-F848800D225F}" srcId="{A68E1FF9-CED3-4BD8-8F87-E193D245D3E6}" destId="{87828A5C-EECB-E742-88FE-D4BFCBE400BB}" srcOrd="1" destOrd="0" parTransId="{9FAB880D-2795-B24B-BF8F-04627DB03B6D}" sibTransId="{B9D27740-FFC8-3F46-BFD1-E74C5F664985}"/>
    <dgm:cxn modelId="{410713CE-178E-4971-BD55-E4913E27DE4D}" type="presOf" srcId="{5816601A-54E5-4F5B-B867-DDAF8237C5C7}" destId="{47469386-E4B1-4321-85FB-46DC9F847CFB}" srcOrd="0" destOrd="0" presId="urn:microsoft.com/office/officeart/2005/8/layout/vList6"/>
    <dgm:cxn modelId="{D25320F6-5A77-7843-A3EA-D5646042775A}" srcId="{A68E1FF9-CED3-4BD8-8F87-E193D245D3E6}" destId="{6D6585BC-923E-4F44-A9A1-BD91C95485EF}" srcOrd="2" destOrd="0" parTransId="{C340764A-CF93-0C43-8BB0-044885008834}" sibTransId="{D48141E2-0DAB-A44A-9EE2-56900DAA4520}"/>
    <dgm:cxn modelId="{D2CC3BAC-B36E-4B6A-B30A-4D23FC0CB35D}" type="presParOf" srcId="{A5063B0D-85C4-4738-A14C-92C2BA3F3A14}" destId="{173B4D88-7876-47AB-B1D0-46FC56948A6B}" srcOrd="0" destOrd="0" presId="urn:microsoft.com/office/officeart/2005/8/layout/vList6"/>
    <dgm:cxn modelId="{2E55C086-B612-4A00-9297-BF5A5030BEF3}" type="presParOf" srcId="{173B4D88-7876-47AB-B1D0-46FC56948A6B}" destId="{5E94CF6E-23AC-4734-BA75-BB95D1985474}" srcOrd="0" destOrd="0" presId="urn:microsoft.com/office/officeart/2005/8/layout/vList6"/>
    <dgm:cxn modelId="{B29AE160-6C0C-4F5A-8A32-8E1B6BDABA4F}" type="presParOf" srcId="{173B4D88-7876-47AB-B1D0-46FC56948A6B}" destId="{84041079-F0DC-4B86-BCB4-E4E6234C754D}" srcOrd="1" destOrd="0" presId="urn:microsoft.com/office/officeart/2005/8/layout/vList6"/>
    <dgm:cxn modelId="{61A6BCAF-9BBB-4235-B0BA-9C42E2DB2A01}" type="presParOf" srcId="{A5063B0D-85C4-4738-A14C-92C2BA3F3A14}" destId="{D434FEBD-D298-457D-AF48-802AC22B884F}" srcOrd="1" destOrd="0" presId="urn:microsoft.com/office/officeart/2005/8/layout/vList6"/>
    <dgm:cxn modelId="{F5097785-3EDE-4D08-8774-587800149725}" type="presParOf" srcId="{A5063B0D-85C4-4738-A14C-92C2BA3F3A14}" destId="{E9C816D7-D283-4419-9F83-DD30E464401F}" srcOrd="2" destOrd="0" presId="urn:microsoft.com/office/officeart/2005/8/layout/vList6"/>
    <dgm:cxn modelId="{8C8907C0-63A8-4577-803B-AB02752C8874}" type="presParOf" srcId="{E9C816D7-D283-4419-9F83-DD30E464401F}" destId="{47469386-E4B1-4321-85FB-46DC9F847CFB}" srcOrd="0" destOrd="0" presId="urn:microsoft.com/office/officeart/2005/8/layout/vList6"/>
    <dgm:cxn modelId="{C76FB5D6-5972-4C3D-9293-BD66AC679FED}" type="presParOf" srcId="{E9C816D7-D283-4419-9F83-DD30E464401F}" destId="{856996BC-856E-44E1-8941-A370F23214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41079-F0DC-4B86-BCB4-E4E6234C754D}">
      <dsp:nvSpPr>
        <dsp:cNvPr id="0" name=""/>
        <dsp:cNvSpPr/>
      </dsp:nvSpPr>
      <dsp:spPr>
        <a:xfrm>
          <a:off x="4387531" y="137531"/>
          <a:ext cx="5667707" cy="1549262"/>
        </a:xfrm>
        <a:prstGeom prst="rightArrow">
          <a:avLst>
            <a:gd name="adj1" fmla="val 75000"/>
            <a:gd name="adj2" fmla="val 50000"/>
          </a:avLst>
        </a:prstGeom>
        <a:solidFill>
          <a:srgbClr val="ABDDD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</a:rPr>
            <a:t>Contacter un </a:t>
          </a: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organisme de soutien </a:t>
          </a: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</a:rPr>
            <a:t>afin de connaitre vos droits et les mesures existantes afin d’être </a:t>
          </a:r>
          <a:r>
            <a:rPr lang="fr-CA" sz="1600" kern="1200" err="1">
              <a:solidFill>
                <a:schemeClr val="tx1"/>
              </a:solidFill>
              <a:latin typeface="Bahnschrift" panose="020B0502040204020203" pitchFamily="34" charset="0"/>
            </a:rPr>
            <a:t>soutenu-e</a:t>
          </a: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</a:rPr>
            <a:t> par </a:t>
          </a:r>
          <a:r>
            <a:rPr lang="fr-CA" sz="1600" kern="1200" err="1">
              <a:solidFill>
                <a:schemeClr val="tx1"/>
              </a:solidFill>
              <a:latin typeface="Bahnschrift" panose="020B0502040204020203" pitchFamily="34" charset="0"/>
            </a:rPr>
            <a:t>un-e</a:t>
          </a: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fr-CA" sz="1600" kern="1200" err="1">
              <a:solidFill>
                <a:schemeClr val="tx1"/>
              </a:solidFill>
              <a:latin typeface="Bahnschrift" panose="020B0502040204020203" pitchFamily="34" charset="0"/>
            </a:rPr>
            <a:t>profesionnel</a:t>
          </a: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</a:rPr>
            <a:t>-le</a:t>
          </a:r>
          <a:endParaRPr lang="fr-FR" sz="1600" kern="1200">
            <a:solidFill>
              <a:schemeClr val="tx1"/>
            </a:solidFill>
            <a:latin typeface="Bahnschrift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solidFill>
                <a:schemeClr val="tx1"/>
              </a:solidFill>
              <a:latin typeface="Bahnschrift" panose="020B0502040204020203" pitchFamily="34" charset="0"/>
            </a:rPr>
            <a:t>L’APPUI: </a:t>
          </a: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https://www.lappui.org/Trouver-des-ressources/Service-Info-aidant</a:t>
          </a:r>
          <a:r>
            <a:rPr lang="fr-CA" sz="1600" kern="1200">
              <a:solidFill>
                <a:schemeClr val="tx1"/>
              </a:solidFill>
              <a:latin typeface="Bahnschrift" panose="020B0502040204020203" pitchFamily="34" charset="0"/>
            </a:rPr>
            <a:t> au 1 855 852 7784</a:t>
          </a:r>
          <a:endParaRPr lang="fr-FR" sz="1600" kern="1200">
            <a:solidFill>
              <a:schemeClr val="tx1"/>
            </a:solidFill>
            <a:latin typeface="Bahnschrift" panose="020B05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/>
        </a:p>
      </dsp:txBody>
      <dsp:txXfrm>
        <a:off x="4387531" y="331189"/>
        <a:ext cx="5086734" cy="1161946"/>
      </dsp:txXfrm>
    </dsp:sp>
    <dsp:sp modelId="{5E94CF6E-23AC-4734-BA75-BB95D1985474}">
      <dsp:nvSpPr>
        <dsp:cNvPr id="0" name=""/>
        <dsp:cNvSpPr/>
      </dsp:nvSpPr>
      <dsp:spPr>
        <a:xfrm>
          <a:off x="0" y="179313"/>
          <a:ext cx="4455692" cy="1537770"/>
        </a:xfrm>
        <a:prstGeom prst="roundRect">
          <a:avLst/>
        </a:prstGeom>
        <a:solidFill>
          <a:srgbClr val="3AA2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sng" kern="1200">
              <a:solidFill>
                <a:schemeClr val="tx1"/>
              </a:solidFill>
              <a:latin typeface="Bahnschrift" panose="020B0502040204020203" pitchFamily="34" charset="0"/>
            </a:rPr>
            <a:t>Auto-maltraitance: </a:t>
          </a:r>
          <a:r>
            <a:rPr lang="fr-FR" sz="2000" kern="1200">
              <a:latin typeface="Bahnschrift" panose="020B0502040204020203" pitchFamily="34" charset="0"/>
            </a:rPr>
            <a:t>exigences élevées, mise à l’écart de ses besoins, s’épuiser à assumer son rôle</a:t>
          </a:r>
          <a:endParaRPr lang="fr-FR" sz="2000" kern="120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75068" y="254381"/>
        <a:ext cx="4305556" cy="1387634"/>
      </dsp:txXfrm>
    </dsp:sp>
    <dsp:sp modelId="{856996BC-856E-44E1-8941-A370F232149B}">
      <dsp:nvSpPr>
        <dsp:cNvPr id="0" name=""/>
        <dsp:cNvSpPr/>
      </dsp:nvSpPr>
      <dsp:spPr>
        <a:xfrm>
          <a:off x="4439495" y="1581948"/>
          <a:ext cx="6518054" cy="1802213"/>
        </a:xfrm>
        <a:prstGeom prst="rightArrow">
          <a:avLst>
            <a:gd name="adj1" fmla="val 75000"/>
            <a:gd name="adj2" fmla="val 50000"/>
          </a:avLst>
        </a:prstGeom>
        <a:solidFill>
          <a:srgbClr val="ABDDD2"/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73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>
              <a:solidFill>
                <a:schemeClr val="tx1"/>
              </a:solidFill>
              <a:latin typeface="Bahnschrift" panose="020B05020402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Organisme de soutien </a:t>
          </a:r>
          <a:r>
            <a:rPr lang="fr-CA" sz="1800" kern="1200">
              <a:solidFill>
                <a:schemeClr val="tx1"/>
              </a:solidFill>
              <a:latin typeface="Bahnschrift" panose="020B0502040204020203" pitchFamily="34" charset="0"/>
            </a:rPr>
            <a:t>pour interventions familiales </a:t>
          </a:r>
          <a:endParaRPr lang="fr-FR" sz="1800" kern="1200">
            <a:solidFill>
              <a:schemeClr val="tx1"/>
            </a:solidFill>
            <a:latin typeface="Bahnschrift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1" kern="1200">
              <a:solidFill>
                <a:schemeClr val="tx1"/>
              </a:solidFill>
              <a:latin typeface="Bahnschrift" panose="020B0502040204020203" pitchFamily="34" charset="0"/>
            </a:rPr>
            <a:t>Ligne Info Abus Ainés:   1 888 489 2287</a:t>
          </a:r>
          <a:endParaRPr lang="fr-FR" sz="1800" b="1" kern="1200">
            <a:solidFill>
              <a:schemeClr val="tx1"/>
            </a:solidFill>
            <a:latin typeface="Bahnschrift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>
              <a:solidFill>
                <a:schemeClr val="tx1"/>
              </a:solidFill>
              <a:latin typeface="Bahnschrift" panose="020B0502040204020203" pitchFamily="34" charset="0"/>
            </a:rPr>
            <a:t>Sos Violence conjugale: </a:t>
          </a:r>
          <a:r>
            <a:rPr lang="fr-CA" sz="1800" b="0" kern="1200">
              <a:solidFill>
                <a:schemeClr val="tx1"/>
              </a:solidFill>
              <a:latin typeface="Bahnschrift" panose="020B0502040204020203" pitchFamily="34" charset="0"/>
            </a:rPr>
            <a:t>1 800 363-9010</a:t>
          </a:r>
          <a:endParaRPr lang="fr-FR" sz="1800" b="0" kern="1200">
            <a:solidFill>
              <a:schemeClr val="tx1"/>
            </a:solidFill>
            <a:latin typeface="Bahnschrift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err="1">
              <a:solidFill>
                <a:schemeClr val="tx1"/>
              </a:solidFill>
              <a:latin typeface="Bahnschrift" panose="020B0502040204020203" pitchFamily="34" charset="0"/>
            </a:rPr>
            <a:t>Équijustice</a:t>
          </a:r>
          <a:r>
            <a:rPr lang="fr-FR" sz="1800" b="0" kern="1200">
              <a:solidFill>
                <a:schemeClr val="tx1"/>
              </a:solidFill>
              <a:latin typeface="Bahnschrift" panose="020B0502040204020203" pitchFamily="34" charset="0"/>
            </a:rPr>
            <a:t> de ta région</a:t>
          </a:r>
        </a:p>
      </dsp:txBody>
      <dsp:txXfrm>
        <a:off x="4439495" y="1807225"/>
        <a:ext cx="5842224" cy="1351659"/>
      </dsp:txXfrm>
    </dsp:sp>
    <dsp:sp modelId="{47469386-E4B1-4321-85FB-46DC9F847CFB}">
      <dsp:nvSpPr>
        <dsp:cNvPr id="0" name=""/>
        <dsp:cNvSpPr/>
      </dsp:nvSpPr>
      <dsp:spPr>
        <a:xfrm>
          <a:off x="0" y="1725046"/>
          <a:ext cx="4371167" cy="1822939"/>
        </a:xfrm>
        <a:prstGeom prst="roundRect">
          <a:avLst/>
        </a:prstGeom>
        <a:solidFill>
          <a:srgbClr val="3AA2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err="1">
              <a:solidFill>
                <a:schemeClr val="tx1"/>
              </a:solidFill>
              <a:latin typeface="Bahnschrift" panose="020B0502040204020203" pitchFamily="34" charset="0"/>
            </a:rPr>
            <a:t>Aidé-e</a:t>
          </a:r>
          <a:r>
            <a:rPr lang="fr-FR" sz="1600" b="1" u="sng" kern="1200">
              <a:solidFill>
                <a:schemeClr val="tx1"/>
              </a:solidFill>
              <a:latin typeface="Bahnschrift" panose="020B0502040204020203" pitchFamily="34" charset="0"/>
            </a:rPr>
            <a:t>: </a:t>
          </a:r>
          <a:r>
            <a:rPr lang="fr-FR" sz="1600" kern="1200">
              <a:latin typeface="Bahnschrift" panose="020B0502040204020203" pitchFamily="34" charset="0"/>
            </a:rPr>
            <a:t>pression pour exercer le rôle, créer l’isolement, refus de soins, refus de payer, violence physique/sexuelle</a:t>
          </a:r>
          <a:endParaRPr lang="fr-FR" sz="1600" kern="1200">
            <a:solidFill>
              <a:schemeClr val="tx1"/>
            </a:solidFill>
            <a:latin typeface="Bahnschrift" panose="020B05020402040202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>
              <a:solidFill>
                <a:schemeClr val="tx1"/>
              </a:solidFill>
              <a:latin typeface="Bahnschrift" panose="020B0502040204020203" pitchFamily="34" charset="0"/>
            </a:rPr>
            <a:t>Entourage: </a:t>
          </a:r>
          <a:r>
            <a:rPr lang="fr-FR" sz="1600" kern="1200">
              <a:latin typeface="Bahnschrift" panose="020B0502040204020203" pitchFamily="34" charset="0"/>
            </a:rPr>
            <a:t>imposer le rôle, ne pas reconnaitre/soutenir, contester les décisions…</a:t>
          </a:r>
          <a:endParaRPr lang="fr-FR" sz="1600" kern="120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88989" y="1814035"/>
        <a:ext cx="4193189" cy="1644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9EBE1-4FD0-47E9-BFE3-D082D60963E6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7EB7-CAB6-42DD-B85B-3CBFC4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0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Ajouter vos informations au bas de la page à gauche.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E33FC-0022-4D59-BE93-BF7A5B3AE8A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06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CA"/>
              <a:t>Également, cela nous a amené à créer une définition pour la bientraitance 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u="sng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Bientraitance : </a:t>
            </a:r>
            <a:endParaRPr lang="fr-C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u="sng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bientraitance envers les personnes proches aidantes est une </a:t>
            </a:r>
            <a:r>
              <a:rPr lang="fr-CA" sz="1800" b="1" u="sng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démarche d’accompagnement globale</a:t>
            </a:r>
            <a:r>
              <a:rPr lang="fr-CA" sz="1800" u="sng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Elle vise à promouvoir leur soutien, l’écoute de leurs besoins, et la valorisation de leur apport, de leurs expériences et de leurs expertises dans la vie quotidienne afin de prévenir la maltraitance.</a:t>
            </a:r>
            <a:endParaRPr lang="fr-C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E33FC-0022-4D59-BE93-BF7A5B3AE8A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025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Simplement mentionner que le sujet de la maltraitance est une thématique qui peut susciter des émotions négatives ou difficiles. Ainsi, mentionner que vous êtes disponible pour en discuter à la fin de la rencontre afin de les référer aux bonnes personnes pour obtenir du support.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E33FC-0022-4D59-BE93-BF7A5B3AE8A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512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deux schémas sont réunis puisque toutes les sources de maltraitance (Aidée, PPA, institutions et entourage), sont susceptibles d’employer une des 7 formes de maltraitance nommée. Allons voir quelques exemples!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E33FC-0022-4D59-BE93-BF7A5B3AE8A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114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On voit rapidement ici un petit portrait des conséquences de la maltraitance envers les PPA, soit des conséquences d’ordre psychologique, sociale et familiale. 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E33FC-0022-4D59-BE93-BF7A5B3AE8AA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30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 dirty="0"/>
              <a:t>Vous pouvez poser la question plus générale ou bien, poser des questions spécifiques telles que:</a:t>
            </a:r>
          </a:p>
          <a:p>
            <a:r>
              <a:rPr lang="fr-CA" sz="1800" dirty="0"/>
              <a:t>Lever la main si vous pensez que la majorité des PPA :</a:t>
            </a:r>
          </a:p>
          <a:p>
            <a:pPr marL="171450" indent="-171450">
              <a:buFontTx/>
              <a:buChar char="-"/>
            </a:pPr>
            <a:r>
              <a:rPr lang="fr-CA" sz="1800" dirty="0"/>
              <a:t>Sont âgées entre X et Y? </a:t>
            </a:r>
          </a:p>
          <a:p>
            <a:pPr marL="171450" indent="-171450">
              <a:buFontTx/>
              <a:buChar char="-"/>
            </a:pPr>
            <a:r>
              <a:rPr lang="fr-CA" sz="1800" dirty="0"/>
              <a:t>S’identifient comme femme? Comme homme?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E33FC-0022-4D59-BE93-BF7A5B3AE8AA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04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(S’informer des ressources de sa région en amont)</a:t>
            </a:r>
          </a:p>
          <a:p>
            <a:r>
              <a:rPr lang="fr-CA"/>
              <a:t>Quelques ressources générales, mais ciblées à chaque source de maltraitance.</a:t>
            </a:r>
          </a:p>
          <a:p>
            <a:r>
              <a:rPr lang="fr-CA"/>
              <a:t>Glisser un mot sur les ressources institutionnelles et même sur </a:t>
            </a:r>
            <a:r>
              <a:rPr lang="fr-CA" err="1"/>
              <a:t>Équijustice</a:t>
            </a:r>
            <a:r>
              <a:rPr lang="fr-CA"/>
              <a:t> qui est souvent peu connu.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CA"/>
              <a:t>2021-11-09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928F-64BF-4C54-B909-D61FD4CEC3E0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459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8DCFB-6852-AB70-C806-72A609F3C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5E0C74-E7D4-395D-D90C-785D0ED48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14F58-FD77-0C03-ADBB-38D3E9B4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A6CC89-D725-D877-9B8E-1497EAC2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C8064-9846-745B-29E5-ADA4F6A8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932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DC95A-E51B-506F-FCFE-A28A45EC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27DE99-6821-2C96-CD7A-386D315C7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19527-2227-2F1E-7BF8-5D6FE209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7263D-84EC-2CA4-657A-410EA966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3B555-BCD3-95C2-18C7-3087A20B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849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BFF21E-7D46-6CB2-6937-BD90AA02F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4CE239-0E23-35FE-AD8B-7568B9CC0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3F0204-20B1-2B89-4AE0-8990AB90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F9E517-2EC8-1F2D-A4CE-5D618E44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80601-73FC-68D5-C245-87618042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2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3DAD96-6BBA-499F-9203-840638F1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33213E-7E24-4760-9F9E-8EAA08D2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0F6B89-168E-49B7-BFB0-C3AE5B0F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0312-8969-494E-898C-951CD1DEC17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8F0A8-4B8D-4992-A042-D4E061AD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72BA9C-E24D-4D46-82F1-CF6D586D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4C3F-BA56-409B-B118-9D74BD1C31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294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DA1FA-4980-44FA-A306-94B39AA9F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0FC074-E885-449F-BDD3-E50E06B3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950E4-0FFA-4B77-A84A-E71615B6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0312-8969-494E-898C-951CD1DEC17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31222D-9B64-403F-865B-A5E489C3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082DD7-B942-47B3-B45A-503CE62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4C3F-BA56-409B-B118-9D74BD1C31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77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33D75-529D-4F44-A7E4-E27E41FF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A9E5E0-E786-4CE6-BAC3-17DDB9A2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72640-23C5-46FE-9F93-8F1A580D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0312-8969-494E-898C-951CD1DEC17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276AD-5F7F-415D-BD58-21C8F96A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08A26-DA62-4585-A145-0C226FDD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4C3F-BA56-409B-B118-9D74BD1C31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42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9D5B1-4C9E-0253-C9CA-89564704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8A75BB-9DCE-098B-510B-DD75DAF3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70B28-44F6-E4D0-B62C-12E2817E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4950DA-5350-2A92-6C6E-D13935A4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C0DA9-6FD3-4E1D-F236-88DDD741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6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2F76D-7E09-C068-7C5B-9A6C7663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91FE8A-529F-DD4D-20FC-8B49FCB6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6B4D13-F270-5B69-1C0B-39A8E693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D5235E-4359-24DF-21A5-AF6D14BB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40570-25C2-587F-0885-E0A08617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18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F2D93-092E-522F-CC69-7F89071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DF743-2C47-34E9-6EB3-E3C1E4B74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6CBD77-DB45-8174-AB94-AA92F352A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769C-6F2C-5898-5292-4F3A4F26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AA63CE-0A3D-118A-F8EE-83F0E2C5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275413-BD9E-63F8-AF49-262DA748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241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9B992-A2C0-9820-0A66-D53EFC12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E30A9-E838-E2D6-AAB6-6606103A8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6A30B5-CD05-9462-D0C0-93FF87A1C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22ECC9-32AB-B186-3840-C8ECE0623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3A8AB2-4880-9455-06ED-972C3264C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D30AC1-EE95-0D76-A47C-474075A3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5E677C-7D7B-159B-2F63-0614BBCE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94C3AD-4949-2FDA-2682-9DDCC53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694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50D47-F543-AFC5-AD7E-90D03A6C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E00B31-0BEF-BABF-6A41-1401B22C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17174C-C1CB-F295-9A7B-82B06CE0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8B769B-1202-8F54-ED52-E3AF23E5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331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D0D8DB-5CB7-842C-3E14-9AE04EBD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D3186E-EE7F-AFAE-3166-014FB2AD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C14D21-781C-4604-B56D-80AF7A80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946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42BC0-1570-049B-8242-BA3BED57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E14541-391B-A6F9-1C6D-C64B713D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A55AC-7C1A-C48F-1CB3-16CE8EE1E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88FC49-C14C-90A9-40A4-12B5D164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BA2E3A-8B5C-9B40-8956-F6E3D118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6CE984-8127-057D-7B57-C79DF53F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78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222EA-E546-E511-4C2F-805C9656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C7631C-ADD0-DBCA-F2E9-55A0A9B40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341DA2-011D-E901-E631-712AC4C6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D269CC-939E-FC87-27BA-B3B060EF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FE5857-9DEA-4D70-E33D-EC1BA199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825BA1-3120-6B36-A6A3-291CED26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389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08B960-B764-A8C0-22DB-32E8D083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477A3D-22ED-A150-7F61-714BD5A54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D0CB65-2677-B46C-40A4-D44A533DB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12CF-FFA6-47EB-B57D-5EAC8B0552F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3EC60-F7BC-2F56-37BF-C9FFC92AC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A37AE8-4DEF-3658-3A27-A8B544FFA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5CB7-E6A1-4ABD-AC5E-4C2CDB7BCE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0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D737E3-24AD-49EB-B4E0-5B92E65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21CE8D-21AE-4179-B5EB-BB787074C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9F175-E7EF-4534-87BE-9AA7D11CF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0312-8969-494E-898C-951CD1DEC173}" type="datetimeFigureOut">
              <a:rPr lang="fr-CA" smtClean="0"/>
              <a:t>2022-11-07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583D96-9960-44A4-9917-30572F96A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40832B-1B36-45D7-BF60-54CFC88D7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04C3F-BA56-409B-B118-9D74BD1C31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55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15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0.png"/><Relationship Id="rId5" Type="http://schemas.openxmlformats.org/officeDocument/2006/relationships/tags" Target="../tags/tag6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0.png"/><Relationship Id="rId5" Type="http://schemas.openxmlformats.org/officeDocument/2006/relationships/tags" Target="../tags/tag70.xml"/><Relationship Id="rId10" Type="http://schemas.openxmlformats.org/officeDocument/2006/relationships/image" Target="../media/image19.png"/><Relationship Id="rId4" Type="http://schemas.openxmlformats.org/officeDocument/2006/relationships/tags" Target="../tags/tag69.xml"/><Relationship Id="rId9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80.xml"/><Relationship Id="rId10" Type="http://schemas.openxmlformats.org/officeDocument/2006/relationships/image" Target="../media/image21.png"/><Relationship Id="rId4" Type="http://schemas.openxmlformats.org/officeDocument/2006/relationships/tags" Target="../tags/tag79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10" Type="http://schemas.openxmlformats.org/officeDocument/2006/relationships/image" Target="../media/image19.png"/><Relationship Id="rId4" Type="http://schemas.openxmlformats.org/officeDocument/2006/relationships/tags" Target="../tags/tag84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hyperlink" Target="http://fcaap.ca/les-caap/" TargetMode="External"/><Relationship Id="rId3" Type="http://schemas.openxmlformats.org/officeDocument/2006/relationships/tags" Target="../tags/tag89.xml"/><Relationship Id="rId7" Type="http://schemas.openxmlformats.org/officeDocument/2006/relationships/notesSlide" Target="../notesSlides/notesSlide7.xml"/><Relationship Id="rId12" Type="http://schemas.microsoft.com/office/2007/relationships/diagramDrawing" Target="../diagrams/drawing1.xml"/><Relationship Id="rId2" Type="http://schemas.openxmlformats.org/officeDocument/2006/relationships/tags" Target="../tags/tag88.xml"/><Relationship Id="rId16" Type="http://schemas.openxmlformats.org/officeDocument/2006/relationships/image" Target="../media/image22.png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12.xml"/><Relationship Id="rId11" Type="http://schemas.openxmlformats.org/officeDocument/2006/relationships/diagramColors" Target="../diagrams/colors1.xml"/><Relationship Id="rId5" Type="http://schemas.openxmlformats.org/officeDocument/2006/relationships/tags" Target="../tags/tag91.xml"/><Relationship Id="rId15" Type="http://schemas.openxmlformats.org/officeDocument/2006/relationships/hyperlink" Target="https://www.opq.gouv.qc.ca/droits-et-recours/" TargetMode="Externa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90.xml"/><Relationship Id="rId9" Type="http://schemas.openxmlformats.org/officeDocument/2006/relationships/diagramLayout" Target="../diagrams/layout1.xml"/><Relationship Id="rId14" Type="http://schemas.openxmlformats.org/officeDocument/2006/relationships/hyperlink" Target="https://protecteurducitoyen.qc.ca/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6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6.png"/><Relationship Id="rId2" Type="http://schemas.openxmlformats.org/officeDocument/2006/relationships/tags" Target="../tags/tag35.xml"/><Relationship Id="rId16" Type="http://schemas.openxmlformats.org/officeDocument/2006/relationships/image" Target="../media/image5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4.png"/><Relationship Id="rId10" Type="http://schemas.openxmlformats.org/officeDocument/2006/relationships/tags" Target="../tags/tag43.xml"/><Relationship Id="rId19" Type="http://schemas.openxmlformats.org/officeDocument/2006/relationships/image" Target="../media/image8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11.emf"/><Relationship Id="rId3" Type="http://schemas.openxmlformats.org/officeDocument/2006/relationships/tags" Target="../tags/tag47.xml"/><Relationship Id="rId21" Type="http://schemas.openxmlformats.org/officeDocument/2006/relationships/image" Target="../media/image14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1.png"/><Relationship Id="rId2" Type="http://schemas.openxmlformats.org/officeDocument/2006/relationships/tags" Target="../tags/tag46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17.png"/><Relationship Id="rId5" Type="http://schemas.openxmlformats.org/officeDocument/2006/relationships/tags" Target="../tags/tag49.xml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16.png"/><Relationship Id="rId10" Type="http://schemas.openxmlformats.org/officeDocument/2006/relationships/tags" Target="../tags/tag54.xml"/><Relationship Id="rId19" Type="http://schemas.openxmlformats.org/officeDocument/2006/relationships/image" Target="../media/image12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5152D0-7363-D7B1-C616-78C981FEB8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57875" y="0"/>
            <a:ext cx="633412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Oval 1"/>
          <p:cNvSpPr/>
          <p:nvPr>
            <p:custDataLst>
              <p:tags r:id="rId2"/>
            </p:custDataLst>
          </p:nvPr>
        </p:nvSpPr>
        <p:spPr>
          <a:xfrm>
            <a:off x="702386" y="770486"/>
            <a:ext cx="4611491" cy="4552753"/>
          </a:xfrm>
          <a:prstGeom prst="ellipse">
            <a:avLst/>
          </a:prstGeom>
          <a:solidFill>
            <a:srgbClr val="F7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 Light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924C7C-F318-47CF-9B3D-4C03BE8303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5" y="1775258"/>
            <a:ext cx="4015554" cy="27464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74CA38-E05B-4418-B31B-8FE5120F65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01871" y="597766"/>
            <a:ext cx="524613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5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La conciliation proche aidance travail et la bientraitance des personnes proches aidantes</a:t>
            </a:r>
          </a:p>
          <a:p>
            <a:pPr algn="ctr"/>
            <a:endParaRPr lang="fr-CA" sz="35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pPr algn="ctr"/>
            <a:r>
              <a:rPr lang="fr-CA" sz="35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Novembre 2022</a:t>
            </a:r>
          </a:p>
          <a:p>
            <a:pPr algn="ctr"/>
            <a:endParaRPr lang="fr-CA" sz="35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pPr algn="ctr"/>
            <a:endParaRPr lang="fr-CA" sz="35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pPr algn="ctr"/>
            <a:r>
              <a:rPr lang="fr-CA" sz="3500" i="1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Symposium: </a:t>
            </a:r>
          </a:p>
          <a:p>
            <a:pPr algn="ctr"/>
            <a:r>
              <a:rPr lang="fr-FR" sz="3500" i="1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Proche aidance en contexte de diversité</a:t>
            </a:r>
            <a:endParaRPr lang="fr-CA" sz="3500" i="1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966E1FE-4E95-DB4B-9F6E-260A82B70A8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-404132" y="5706679"/>
            <a:ext cx="6864747" cy="128848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Ludovic Salondy et Marika Tessier</a:t>
            </a:r>
          </a:p>
          <a:p>
            <a:r>
              <a:rPr lang="fr-CA" dirty="0" err="1">
                <a:solidFill>
                  <a:schemeClr val="accent1">
                    <a:lumMod val="75000"/>
                  </a:schemeClr>
                </a:solidFill>
                <a:latin typeface="Playfair"/>
              </a:rPr>
              <a:t>Chargé.e.s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 de projet</a:t>
            </a:r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2F6278-8444-4F87-B733-AE3F47362C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/>
          <a:srcRect l="6702" r="1504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51AC3B-51F5-462E-B127-2183D131306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9415" y="-372816"/>
            <a:ext cx="1169011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err="1">
                <a:latin typeface="Bahnschrift" panose="020B0502040204020203" pitchFamily="34" charset="0"/>
                <a:ea typeface="+mj-ea"/>
                <a:cs typeface="+mj-cs"/>
              </a:rPr>
              <a:t>Définition</a:t>
            </a:r>
            <a:r>
              <a:rPr lang="en-US" sz="4400">
                <a:latin typeface="Bahnschrift" panose="020B0502040204020203" pitchFamily="34" charset="0"/>
                <a:ea typeface="+mj-ea"/>
                <a:cs typeface="+mj-cs"/>
              </a:rPr>
              <a:t> de la </a:t>
            </a:r>
            <a:r>
              <a:rPr lang="en-US" sz="4400" err="1">
                <a:latin typeface="Bahnschrift" panose="020B0502040204020203" pitchFamily="34" charset="0"/>
                <a:ea typeface="+mj-ea"/>
                <a:cs typeface="+mj-cs"/>
              </a:rPr>
              <a:t>bientraitance</a:t>
            </a:r>
            <a:r>
              <a:rPr lang="en-US" sz="440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en-US" sz="4400" err="1">
                <a:latin typeface="Bahnschrift" panose="020B0502040204020203" pitchFamily="34" charset="0"/>
                <a:ea typeface="+mj-ea"/>
                <a:cs typeface="+mj-cs"/>
              </a:rPr>
              <a:t>envers</a:t>
            </a:r>
            <a:r>
              <a:rPr lang="en-US" sz="4400">
                <a:latin typeface="Bahnschrift" panose="020B0502040204020203" pitchFamily="34" charset="0"/>
                <a:ea typeface="+mj-ea"/>
                <a:cs typeface="+mj-cs"/>
              </a:rPr>
              <a:t> les PPA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1AB09A-044D-4818-A914-02769801DD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4478" y="1326606"/>
            <a:ext cx="11619994" cy="3528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3600">
                <a:highlight>
                  <a:srgbClr val="FFFFFF"/>
                </a:highlight>
                <a:latin typeface="Bahnschrift" panose="020B0502040204020203" pitchFamily="34" charset="0"/>
              </a:rPr>
              <a:t>La bientraitance envers les personnes proches aidantes est une démarche d’accompagnement globale.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fr-FR" sz="3600">
              <a:highlight>
                <a:srgbClr val="FFFFFF"/>
              </a:highlight>
              <a:latin typeface="Bahnschrift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3600">
                <a:highlight>
                  <a:srgbClr val="FFFFFF"/>
                </a:highlight>
                <a:latin typeface="Bahnschrift" panose="020B0502040204020203" pitchFamily="34" charset="0"/>
              </a:rPr>
              <a:t> Elle vise à promouvoir leur soutien, l’écoute de leurs besoins, et la valorisation de leur apport, de leurs expériences et de leurs expertises dans la vie quotidienne afin de prévenir la maltraitance.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8EC5BA4-9C13-4014-9FA4-F43D32FB05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276" y="5334222"/>
            <a:ext cx="2202991" cy="14686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49A0C0-A217-4B6A-B404-510A56C5265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79421" y="4681588"/>
            <a:ext cx="1279485" cy="7410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2139034-478B-4EA7-BD50-F1BE9BC4EF7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686755" y="4375683"/>
            <a:ext cx="2448969" cy="2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8070CA3-7F2D-4ED9-A142-30F60F108A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0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solidFill>
            <a:srgbClr val="55677C">
              <a:alpha val="0"/>
            </a:srgbClr>
          </a:solidFill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5D08A2-DD92-46EA-8D38-EDE4D0E979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/>
          <a:srcRect l="21162" r="2950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ame 5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1523DA-2417-461B-B8D9-3378410E2C9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25473" y="1924619"/>
            <a:ext cx="5541054" cy="1655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7B6266-2033-440C-92BB-BBAE4A65037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79647" y="1808252"/>
            <a:ext cx="3832706" cy="28998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Bahnschrift" panose="020B0502040204020203" pitchFamily="34" charset="0"/>
                <a:ea typeface="+mj-ea"/>
                <a:cs typeface="+mj-cs"/>
              </a:rPr>
              <a:t>ATTENTION: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err="1">
                <a:latin typeface="Bahnschrift" panose="020B0502040204020203" pitchFamily="34" charset="0"/>
                <a:ea typeface="+mj-ea"/>
                <a:cs typeface="+mj-cs"/>
              </a:rPr>
              <a:t>sujet</a:t>
            </a:r>
            <a:r>
              <a:rPr lang="en-US" sz="4400">
                <a:latin typeface="Bahnschrift" panose="020B0502040204020203" pitchFamily="34" charset="0"/>
                <a:ea typeface="+mj-ea"/>
                <a:cs typeface="+mj-cs"/>
              </a:rPr>
              <a:t> sensible</a:t>
            </a:r>
            <a:endParaRPr lang="en-US" sz="4400" kern="1200"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254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2F6278-8444-4F87-B733-AE3F47362C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8D4A5E24-CBDB-47D8-91DC-BD9E32A4A82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88393" y="321837"/>
            <a:ext cx="11015193" cy="5701528"/>
            <a:chOff x="-15023" y="-73225"/>
            <a:chExt cx="4899132" cy="393942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7C4F7B-3C3C-4F4E-8EC9-11358300B107}"/>
                </a:ext>
              </a:extLst>
            </p:cNvPr>
            <p:cNvSpPr>
              <a:spLocks/>
            </p:cNvSpPr>
            <p:nvPr/>
          </p:nvSpPr>
          <p:spPr>
            <a:xfrm>
              <a:off x="610773" y="241873"/>
              <a:ext cx="3581083" cy="3553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000"/>
            </a:p>
          </p:txBody>
        </p:sp>
        <p:sp>
          <p:nvSpPr>
            <p:cNvPr id="12" name="Rectangle : coins arrondis 34">
              <a:extLst>
                <a:ext uri="{FF2B5EF4-FFF2-40B4-BE49-F238E27FC236}">
                  <a16:creationId xmlns:a16="http://schemas.microsoft.com/office/drawing/2014/main" id="{6A64E6A1-F0BA-4DBB-BC94-C81927C75BF6}"/>
                </a:ext>
              </a:extLst>
            </p:cNvPr>
            <p:cNvSpPr>
              <a:spLocks/>
            </p:cNvSpPr>
            <p:nvPr/>
          </p:nvSpPr>
          <p:spPr>
            <a:xfrm>
              <a:off x="1806279" y="-73225"/>
              <a:ext cx="1260000" cy="493248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Institutions</a:t>
              </a:r>
              <a:endParaRPr lang="fr-CA" sz="24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 : coins arrondis 36">
              <a:extLst>
                <a:ext uri="{FF2B5EF4-FFF2-40B4-BE49-F238E27FC236}">
                  <a16:creationId xmlns:a16="http://schemas.microsoft.com/office/drawing/2014/main" id="{4144FD4F-FB5D-40BC-B62A-8262CF501856}"/>
                </a:ext>
              </a:extLst>
            </p:cNvPr>
            <p:cNvSpPr/>
            <p:nvPr/>
          </p:nvSpPr>
          <p:spPr>
            <a:xfrm>
              <a:off x="-15023" y="1493478"/>
              <a:ext cx="983316" cy="755846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Personne </a:t>
              </a:r>
              <a:br>
                <a:rPr lang="fr-FR" sz="24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fr-FR" sz="24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proche aidante</a:t>
              </a:r>
              <a:endParaRPr lang="fr-CA" sz="24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 : coins arrondis 39">
              <a:extLst>
                <a:ext uri="{FF2B5EF4-FFF2-40B4-BE49-F238E27FC236}">
                  <a16:creationId xmlns:a16="http://schemas.microsoft.com/office/drawing/2014/main" id="{06545696-D508-40A1-9F83-064EBEA429B9}"/>
                </a:ext>
              </a:extLst>
            </p:cNvPr>
            <p:cNvSpPr/>
            <p:nvPr/>
          </p:nvSpPr>
          <p:spPr>
            <a:xfrm>
              <a:off x="4025880" y="1544551"/>
              <a:ext cx="858229" cy="587106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FR" sz="24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Entourage</a:t>
              </a:r>
              <a:endParaRPr lang="fr-CA" sz="24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 : coins arrondis 40">
              <a:extLst>
                <a:ext uri="{FF2B5EF4-FFF2-40B4-BE49-F238E27FC236}">
                  <a16:creationId xmlns:a16="http://schemas.microsoft.com/office/drawing/2014/main" id="{02E68E71-269E-44B7-AD0C-2FD1AB2BB454}"/>
                </a:ext>
              </a:extLst>
            </p:cNvPr>
            <p:cNvSpPr>
              <a:spLocks/>
            </p:cNvSpPr>
            <p:nvPr/>
          </p:nvSpPr>
          <p:spPr>
            <a:xfrm>
              <a:off x="1176279" y="754274"/>
              <a:ext cx="1260000" cy="587106"/>
            </a:xfrm>
            <a:prstGeom prst="roundRect">
              <a:avLst/>
            </a:prstGeom>
            <a:solidFill>
              <a:srgbClr val="E5F7FB"/>
            </a:solidFill>
            <a:ln w="63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16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Imposer le rôle de PA et sur-responsabiliser</a:t>
              </a:r>
              <a:endParaRPr lang="fr-CA" sz="16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 : coins arrondis 42">
              <a:extLst>
                <a:ext uri="{FF2B5EF4-FFF2-40B4-BE49-F238E27FC236}">
                  <a16:creationId xmlns:a16="http://schemas.microsoft.com/office/drawing/2014/main" id="{0521327D-2820-401F-815B-8A6D4FFDD828}"/>
                </a:ext>
              </a:extLst>
            </p:cNvPr>
            <p:cNvSpPr>
              <a:spLocks/>
            </p:cNvSpPr>
            <p:nvPr/>
          </p:nvSpPr>
          <p:spPr>
            <a:xfrm>
              <a:off x="2484154" y="755396"/>
              <a:ext cx="1260000" cy="587106"/>
            </a:xfrm>
            <a:prstGeom prst="roundRect">
              <a:avLst/>
            </a:prstGeom>
            <a:solidFill>
              <a:srgbClr val="E5F7FB"/>
            </a:solidFill>
            <a:ln w="63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1600" b="1">
                  <a:solidFill>
                    <a:schemeClr val="tx1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Porter des j</a:t>
              </a:r>
              <a:r>
                <a:rPr lang="fr-FR" sz="16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ugements sur les façons de faire de la PPA</a:t>
              </a:r>
              <a:endParaRPr lang="fr-CA" sz="16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 : coins arrondis 43">
              <a:extLst>
                <a:ext uri="{FF2B5EF4-FFF2-40B4-BE49-F238E27FC236}">
                  <a16:creationId xmlns:a16="http://schemas.microsoft.com/office/drawing/2014/main" id="{C82CCBF9-5787-4394-B69F-86E265C4B171}"/>
                </a:ext>
              </a:extLst>
            </p:cNvPr>
            <p:cNvSpPr>
              <a:spLocks/>
            </p:cNvSpPr>
            <p:nvPr/>
          </p:nvSpPr>
          <p:spPr>
            <a:xfrm>
              <a:off x="1176279" y="1431599"/>
              <a:ext cx="1260000" cy="587106"/>
            </a:xfrm>
            <a:prstGeom prst="roundRect">
              <a:avLst/>
            </a:prstGeom>
            <a:solidFill>
              <a:srgbClr val="E5F7FB"/>
            </a:solidFill>
            <a:ln w="63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16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Normaliser le rôle de PA et la maltraitance vécue dans l’exercice de ce rôle</a:t>
              </a:r>
              <a:endParaRPr lang="fr-CA" sz="16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 : coins arrondis 45">
              <a:extLst>
                <a:ext uri="{FF2B5EF4-FFF2-40B4-BE49-F238E27FC236}">
                  <a16:creationId xmlns:a16="http://schemas.microsoft.com/office/drawing/2014/main" id="{038091F2-144B-4805-9FA2-8609EFF4093D}"/>
                </a:ext>
              </a:extLst>
            </p:cNvPr>
            <p:cNvSpPr>
              <a:spLocks/>
            </p:cNvSpPr>
            <p:nvPr/>
          </p:nvSpPr>
          <p:spPr>
            <a:xfrm>
              <a:off x="2478828" y="1453880"/>
              <a:ext cx="1260000" cy="587106"/>
            </a:xfrm>
            <a:prstGeom prst="roundRect">
              <a:avLst/>
            </a:prstGeom>
            <a:solidFill>
              <a:srgbClr val="E5F7FB"/>
            </a:solidFill>
            <a:ln w="63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16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Nier l’expertise de la PPA et sa contribution familiale et sociale</a:t>
              </a:r>
              <a:endParaRPr lang="fr-CA" sz="16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 : coins arrondis 49">
              <a:extLst>
                <a:ext uri="{FF2B5EF4-FFF2-40B4-BE49-F238E27FC236}">
                  <a16:creationId xmlns:a16="http://schemas.microsoft.com/office/drawing/2014/main" id="{AD329AA1-CDD8-424E-BD0B-B92DC4D7F48A}"/>
                </a:ext>
              </a:extLst>
            </p:cNvPr>
            <p:cNvSpPr>
              <a:spLocks/>
            </p:cNvSpPr>
            <p:nvPr/>
          </p:nvSpPr>
          <p:spPr>
            <a:xfrm>
              <a:off x="1176279" y="2087340"/>
              <a:ext cx="1260000" cy="587106"/>
            </a:xfrm>
            <a:prstGeom prst="roundRect">
              <a:avLst/>
            </a:prstGeom>
            <a:solidFill>
              <a:srgbClr val="E5F7FB"/>
            </a:solidFill>
            <a:ln w="63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1600" b="1">
                  <a:solidFill>
                    <a:schemeClr val="tx1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Nier l</a:t>
              </a:r>
              <a:r>
                <a:rPr lang="fr-FR" sz="16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 besoins de la PPA</a:t>
              </a:r>
              <a:endParaRPr lang="fr-CA" sz="16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 : coins arrondis 63">
              <a:extLst>
                <a:ext uri="{FF2B5EF4-FFF2-40B4-BE49-F238E27FC236}">
                  <a16:creationId xmlns:a16="http://schemas.microsoft.com/office/drawing/2014/main" id="{BDE73963-05E2-474B-91D2-2AE19F7DD72D}"/>
                </a:ext>
              </a:extLst>
            </p:cNvPr>
            <p:cNvSpPr>
              <a:spLocks/>
            </p:cNvSpPr>
            <p:nvPr/>
          </p:nvSpPr>
          <p:spPr>
            <a:xfrm>
              <a:off x="2478827" y="2093784"/>
              <a:ext cx="1260000" cy="587106"/>
            </a:xfrm>
            <a:prstGeom prst="roundRect">
              <a:avLst/>
            </a:prstGeom>
            <a:solidFill>
              <a:srgbClr val="E5F7FB"/>
            </a:solidFill>
            <a:ln w="63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16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Utiliser la violence psychologique, physique ou sexuelle envers la PPA</a:t>
              </a:r>
              <a:endParaRPr lang="fr-CA" sz="16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 : coins arrondis 68">
              <a:extLst>
                <a:ext uri="{FF2B5EF4-FFF2-40B4-BE49-F238E27FC236}">
                  <a16:creationId xmlns:a16="http://schemas.microsoft.com/office/drawing/2014/main" id="{02AEE256-0BB6-4B59-B346-8D9FFBD24955}"/>
                </a:ext>
              </a:extLst>
            </p:cNvPr>
            <p:cNvSpPr>
              <a:spLocks/>
            </p:cNvSpPr>
            <p:nvPr/>
          </p:nvSpPr>
          <p:spPr>
            <a:xfrm>
              <a:off x="1176279" y="2743081"/>
              <a:ext cx="2516084" cy="493248"/>
            </a:xfrm>
            <a:prstGeom prst="roundRect">
              <a:avLst/>
            </a:prstGeom>
            <a:solidFill>
              <a:srgbClr val="E5F7FB"/>
            </a:solidFill>
            <a:ln w="63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16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Contribuer à l’appauvrissement de la PPA</a:t>
              </a:r>
              <a:endParaRPr lang="fr-CA" sz="16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 : coins arrondis 35">
              <a:extLst>
                <a:ext uri="{FF2B5EF4-FFF2-40B4-BE49-F238E27FC236}">
                  <a16:creationId xmlns:a16="http://schemas.microsoft.com/office/drawing/2014/main" id="{0C453256-B492-4407-802C-BD3E7BE28592}"/>
                </a:ext>
              </a:extLst>
            </p:cNvPr>
            <p:cNvSpPr>
              <a:spLocks/>
            </p:cNvSpPr>
            <p:nvPr/>
          </p:nvSpPr>
          <p:spPr>
            <a:xfrm>
              <a:off x="1806279" y="3357853"/>
              <a:ext cx="1180435" cy="50835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kern="1200">
                  <a:solidFill>
                    <a:schemeClr val="tx1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Personne aidée</a:t>
              </a:r>
              <a:endParaRPr lang="fr-CA" sz="2400" b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1E035A9-2075-4587-AD3A-F1F67E5A983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375431"/>
            <a:ext cx="11803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" panose="020B0502040204020203" pitchFamily="34" charset="0"/>
              </a:rPr>
              <a:t>Formes de maltraitance envers les PPA dans notre recherche (Éthier et al., 2019)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5273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2F6278-8444-4F87-B733-AE3F47362C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/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C1AB09A-044D-4818-A914-02769801DD5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008431" y="165313"/>
            <a:ext cx="1420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>
                <a:latin typeface="Bahnschrift" panose="020B0502040204020203" pitchFamily="34" charset="0"/>
              </a:rPr>
              <a:t>Les conséquences de la maltraitance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DA72E5-99A1-3DE0-E408-F8BED7C81E6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64404" y="1161613"/>
            <a:ext cx="5098171" cy="31000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BC8F2B-1EEB-9714-9004-5E53D43747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75571" y="3031137"/>
            <a:ext cx="5595143" cy="279175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7FBB5B-8D9A-8F8E-D5FF-8AEF65FED9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-1" y="6073998"/>
            <a:ext cx="12191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Bahnschrift" panose="020B0502040204020203" pitchFamily="34" charset="0"/>
              </a:rPr>
              <a:t>Référence: Sophie Éthier, Marie Beaulieu, Mélanie Perroux, Anna Andrianova, Mireille Fortier, France Boisclair, &amp; Marie-Claude Guay. (2020). Favoriser la bientraitance pour que proche aidance ne rime plus avec maltraitance. Intervention, Regards sur la diversité des visages de la proche aidance en 2020 (151), 33-46. </a:t>
            </a:r>
            <a:endParaRPr lang="fr-CA" sz="14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95D08A2-DD92-46EA-8D38-EDE4D0E979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>
            <a:alphaModFix amt="35000"/>
          </a:blip>
          <a:srcRect r="1305" b="1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7B6266-2033-440C-92BB-BBAE4A6503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3468" y="3320859"/>
            <a:ext cx="4666470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Bahnschrift" panose="020B0502040204020203" pitchFamily="34" charset="0"/>
                <a:ea typeface="+mj-ea"/>
                <a:cs typeface="+mj-cs"/>
              </a:rPr>
              <a:t>Réflexions</a:t>
            </a:r>
            <a:r>
              <a:rPr lang="en-US" sz="6000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en-US" sz="6000" dirty="0" err="1">
                <a:latin typeface="Bahnschrift" panose="020B0502040204020203" pitchFamily="34" charset="0"/>
                <a:ea typeface="+mj-ea"/>
                <a:cs typeface="+mj-cs"/>
              </a:rPr>
              <a:t>essentielles</a:t>
            </a:r>
            <a:r>
              <a:rPr lang="en-US" sz="6000" dirty="0">
                <a:latin typeface="Bahnschrift" panose="020B0502040204020203" pitchFamily="34" charset="0"/>
                <a:ea typeface="+mj-ea"/>
                <a:cs typeface="+mj-cs"/>
              </a:rPr>
              <a:t>:</a:t>
            </a:r>
            <a:endParaRPr lang="en-US" sz="6000" kern="12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8070CA3-7F2D-4ED9-A142-30F60F108AD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" b="-1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rgbClr val="55677C">
              <a:alpha val="0"/>
            </a:srgbClr>
          </a:solidFill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D1523DA-2417-461B-B8D9-3378410E2C9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25473" y="1924619"/>
            <a:ext cx="5541054" cy="1655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A9DE4D-4A30-4DE3-AB14-BE488F172CF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73980" y="1258164"/>
            <a:ext cx="4274552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000">
                <a:solidFill>
                  <a:schemeClr val="bg1"/>
                </a:solidFill>
                <a:latin typeface="Bahnschrift"/>
              </a:rPr>
              <a:t>Est-ce que le </a:t>
            </a:r>
            <a:r>
              <a:rPr lang="fr-CA" sz="2000" u="sng">
                <a:solidFill>
                  <a:schemeClr val="bg1"/>
                </a:solidFill>
                <a:latin typeface="Bahnschrift"/>
              </a:rPr>
              <a:t>concept de maltraitance </a:t>
            </a:r>
            <a:r>
              <a:rPr lang="fr-CA" sz="2000">
                <a:solidFill>
                  <a:schemeClr val="bg1"/>
                </a:solidFill>
                <a:latin typeface="Bahnschrift"/>
              </a:rPr>
              <a:t>des PPA existe dans tous les milieux ethnoculturels?</a:t>
            </a:r>
          </a:p>
          <a:p>
            <a:pPr algn="ctr"/>
            <a:endParaRPr lang="fr-CA" sz="2000">
              <a:solidFill>
                <a:schemeClr val="bg1"/>
              </a:solidFill>
              <a:latin typeface="Bahnschrift"/>
            </a:endParaRPr>
          </a:p>
          <a:p>
            <a:pPr algn="ctr"/>
            <a:r>
              <a:rPr lang="fr-CA" sz="2000" u="sng">
                <a:solidFill>
                  <a:schemeClr val="bg1"/>
                </a:solidFill>
                <a:latin typeface="Bahnschrift"/>
              </a:rPr>
              <a:t>Comment peut-on adapter </a:t>
            </a:r>
            <a:r>
              <a:rPr lang="fr-CA" sz="2000">
                <a:solidFill>
                  <a:schemeClr val="bg1"/>
                </a:solidFill>
                <a:latin typeface="Bahnschrift"/>
              </a:rPr>
              <a:t>nos outils de sensibilisation linguistiquement et culturellement en tenant compte des différentes intersectionnalités? </a:t>
            </a:r>
          </a:p>
          <a:p>
            <a:pPr algn="ctr"/>
            <a:endParaRPr lang="fr-CA" dirty="0">
              <a:solidFill>
                <a:schemeClr val="bg1"/>
              </a:solidFill>
              <a:latin typeface="Bahnschrift"/>
            </a:endParaRPr>
          </a:p>
          <a:p>
            <a:pPr algn="ctr"/>
            <a:r>
              <a:rPr lang="fr-CA" sz="2000">
                <a:solidFill>
                  <a:schemeClr val="bg1"/>
                </a:solidFill>
                <a:latin typeface="Bahnschrift"/>
              </a:rPr>
              <a:t>Quelles sont les bonnes pratiques pour intervenir/ sensibiliser à la maltraitance des PPA les communautés ethnoculturelles?</a:t>
            </a:r>
          </a:p>
          <a:p>
            <a:pPr algn="ctr"/>
            <a:endParaRPr lang="fr-CA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fr-CA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fr-CA" dirty="0">
              <a:solidFill>
                <a:schemeClr val="bg1"/>
              </a:solidFill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878168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1">
            <a:extLst>
              <a:ext uri="{FF2B5EF4-FFF2-40B4-BE49-F238E27FC236}">
                <a16:creationId xmlns:a16="http://schemas.microsoft.com/office/drawing/2014/main" id="{688032DB-3676-BE4C-8FF2-A98BE157A8A2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526384" y="1175496"/>
          <a:ext cx="11139231" cy="410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oupe 12">
            <a:extLst>
              <a:ext uri="{FF2B5EF4-FFF2-40B4-BE49-F238E27FC236}">
                <a16:creationId xmlns:a16="http://schemas.microsoft.com/office/drawing/2014/main" id="{18EE903F-56F3-F346-B5E8-9D23A8CE25C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16327" y="4781536"/>
            <a:ext cx="4382021" cy="1687206"/>
            <a:chOff x="-171450" y="1672788"/>
            <a:chExt cx="3464515" cy="2048773"/>
          </a:xfrm>
          <a:solidFill>
            <a:srgbClr val="3AA27A"/>
          </a:solidFill>
        </p:grpSpPr>
        <p:sp>
          <p:nvSpPr>
            <p:cNvPr id="6" name="Rectangle à coins arrondis 13">
              <a:extLst>
                <a:ext uri="{FF2B5EF4-FFF2-40B4-BE49-F238E27FC236}">
                  <a16:creationId xmlns:a16="http://schemas.microsoft.com/office/drawing/2014/main" id="{DE47812F-93F1-4A48-A73E-9FFFBA44EE85}"/>
                </a:ext>
              </a:extLst>
            </p:cNvPr>
            <p:cNvSpPr/>
            <p:nvPr/>
          </p:nvSpPr>
          <p:spPr>
            <a:xfrm>
              <a:off x="-171450" y="1672788"/>
              <a:ext cx="3464515" cy="204877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oneTexte 15">
              <a:extLst>
                <a:ext uri="{FF2B5EF4-FFF2-40B4-BE49-F238E27FC236}">
                  <a16:creationId xmlns:a16="http://schemas.microsoft.com/office/drawing/2014/main" id="{261D95B1-58F5-D042-A96E-3D413D9D330C}"/>
                </a:ext>
              </a:extLst>
            </p:cNvPr>
            <p:cNvSpPr txBox="1"/>
            <p:nvPr/>
          </p:nvSpPr>
          <p:spPr>
            <a:xfrm>
              <a:off x="-27347" y="1821115"/>
              <a:ext cx="3264489" cy="18487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62" tIns="38081" rIns="76162" bIns="38081" numCol="1" spcCol="1270" anchor="ctr" anchorCtr="0">
              <a:noAutofit/>
            </a:bodyPr>
            <a:lstStyle/>
            <a:p>
              <a:pPr algn="ctr" defTabSz="8885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u="sng">
                  <a:solidFill>
                    <a:schemeClr val="tx1"/>
                  </a:solidFill>
                  <a:latin typeface="Bahnschrift" panose="020B0502040204020203" pitchFamily="34" charset="0"/>
                </a:rPr>
                <a:t>Institutionnelle: </a:t>
              </a:r>
              <a:r>
                <a:rPr lang="fr-FR">
                  <a:solidFill>
                    <a:srgbClr val="FFFFFF"/>
                  </a:solidFill>
                  <a:latin typeface="Bahnschrift" panose="020B0502040204020203" pitchFamily="34" charset="0"/>
                </a:rPr>
                <a:t>Refus de services, impositions ou non-reconnaissance du rôle de proche aidant ou insatisfaction concernant le réseau de la santé</a:t>
              </a:r>
              <a:endParaRPr lang="fr-FR">
                <a:solidFill>
                  <a:srgbClr val="7F7F7F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8" name="Groupe 16">
            <a:extLst>
              <a:ext uri="{FF2B5EF4-FFF2-40B4-BE49-F238E27FC236}">
                <a16:creationId xmlns:a16="http://schemas.microsoft.com/office/drawing/2014/main" id="{9E1A70CF-9549-F74B-8DC4-8345CCDC7B3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894049" y="4559654"/>
            <a:ext cx="7296365" cy="2130971"/>
            <a:chOff x="3517483" y="1611343"/>
            <a:chExt cx="5196772" cy="2348191"/>
          </a:xfrm>
          <a:solidFill>
            <a:srgbClr val="E84C22"/>
          </a:solidFill>
        </p:grpSpPr>
        <p:sp>
          <p:nvSpPr>
            <p:cNvPr id="9" name="Flèche droite 17">
              <a:extLst>
                <a:ext uri="{FF2B5EF4-FFF2-40B4-BE49-F238E27FC236}">
                  <a16:creationId xmlns:a16="http://schemas.microsoft.com/office/drawing/2014/main" id="{0C364F57-15EC-EF49-96CF-776F4ABCF4E0}"/>
                </a:ext>
              </a:extLst>
            </p:cNvPr>
            <p:cNvSpPr/>
            <p:nvPr/>
          </p:nvSpPr>
          <p:spPr>
            <a:xfrm>
              <a:off x="3517483" y="1611343"/>
              <a:ext cx="5196772" cy="2348191"/>
            </a:xfrm>
            <a:prstGeom prst="rightArrow">
              <a:avLst>
                <a:gd name="adj1" fmla="val 75000"/>
                <a:gd name="adj2" fmla="val 34160"/>
              </a:avLst>
            </a:prstGeom>
            <a:solidFill>
              <a:srgbClr val="ABDDD2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lèche droite 4">
              <a:extLst>
                <a:ext uri="{FF2B5EF4-FFF2-40B4-BE49-F238E27FC236}">
                  <a16:creationId xmlns:a16="http://schemas.microsoft.com/office/drawing/2014/main" id="{4F494AF1-181E-644E-9DB2-F0ADC542DE67}"/>
                </a:ext>
              </a:extLst>
            </p:cNvPr>
            <p:cNvSpPr txBox="1"/>
            <p:nvPr/>
          </p:nvSpPr>
          <p:spPr>
            <a:xfrm>
              <a:off x="3536599" y="2021641"/>
              <a:ext cx="4636771" cy="1412043"/>
            </a:xfrm>
            <a:prstGeom prst="rect">
              <a:avLst/>
            </a:prstGeom>
            <a:solidFill>
              <a:srgbClr val="ABDDD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86" tIns="8886" rIns="8886" bIns="8886" numCol="1" spcCol="1270" anchor="t" anchorCtr="0">
              <a:noAutofit/>
            </a:bodyPr>
            <a:lstStyle/>
            <a:p>
              <a:pPr marL="285664" indent="-285664" defTabSz="914217">
                <a:buFont typeface="Arial" panose="020B0604020202020204" pitchFamily="34" charset="0"/>
                <a:buChar char="•"/>
              </a:pP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</a:rPr>
                <a:t>Centres d’assistance et d’accompagnement aux plaintes (</a:t>
              </a: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CAAP</a:t>
              </a: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</a:rPr>
                <a:t>)</a:t>
              </a:r>
              <a:endParaRPr lang="fr-CA" sz="1600">
                <a:solidFill>
                  <a:schemeClr val="tx1"/>
                </a:solidFill>
                <a:latin typeface="Bahnschrift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285664" indent="-285664" defTabSz="914217">
                <a:buFont typeface="Arial" panose="020B0604020202020204" pitchFamily="34" charset="0"/>
                <a:buChar char="•"/>
              </a:pP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Commissaires aux plaintes </a:t>
              </a: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</a:rPr>
                <a:t>des CIUSSS-CISSS</a:t>
              </a:r>
            </a:p>
            <a:p>
              <a:pPr marL="285664" indent="-285664" defTabSz="914217">
                <a:buFont typeface="Arial" panose="020B0604020202020204" pitchFamily="34" charset="0"/>
                <a:buChar char="•"/>
              </a:pP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Protecteur du citoyen </a:t>
              </a: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</a:rPr>
                <a:t>(pour tous les institutions publiques et organismes communautaires)</a:t>
              </a:r>
            </a:p>
            <a:p>
              <a:pPr marL="285664" indent="-285664" defTabSz="914217">
                <a:buFont typeface="Arial" panose="020B0604020202020204" pitchFamily="34" charset="0"/>
                <a:buChar char="•"/>
              </a:pP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Ordres professionnels</a:t>
              </a:r>
              <a:r>
                <a:rPr lang="fr-CA" sz="1600">
                  <a:solidFill>
                    <a:schemeClr val="tx1"/>
                  </a:solidFill>
                  <a:latin typeface="Bahnschrift" panose="020B0502040204020203" pitchFamily="34" charset="0"/>
                </a:rPr>
                <a:t>: Collège des médecins, Ordre des infirmières, etc.</a:t>
              </a:r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5207C2B9-E98F-9241-8937-CC16921F1F0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9841" y="242033"/>
            <a:ext cx="10837240" cy="1184114"/>
          </a:xfrm>
        </p:spPr>
        <p:txBody>
          <a:bodyPr>
            <a:noAutofit/>
          </a:bodyPr>
          <a:lstStyle/>
          <a:p>
            <a:pPr algn="ctr"/>
            <a:r>
              <a:rPr lang="fr-CA" sz="4800">
                <a:solidFill>
                  <a:srgbClr val="3AA27A"/>
                </a:solidFill>
                <a:latin typeface="Bahnschrift" panose="020B0502040204020203" pitchFamily="34" charset="0"/>
              </a:rPr>
              <a:t>Ressources concernant la maltraitance </a:t>
            </a:r>
          </a:p>
        </p:txBody>
      </p:sp>
      <p:pic>
        <p:nvPicPr>
          <p:cNvPr id="12" name="Picture 11" descr="Circle&#10;&#10;Description automatically generated with medium confidence">
            <a:extLst>
              <a:ext uri="{FF2B5EF4-FFF2-40B4-BE49-F238E27FC236}">
                <a16:creationId xmlns:a16="http://schemas.microsoft.com/office/drawing/2014/main" id="{14A3F0A0-CA9D-EB41-9332-67C94BDE29C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724" y="242033"/>
            <a:ext cx="1136435" cy="8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6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5152D0-7363-D7B1-C616-78C981FEB8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57875" y="0"/>
            <a:ext cx="633412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Oval 1"/>
          <p:cNvSpPr/>
          <p:nvPr>
            <p:custDataLst>
              <p:tags r:id="rId2"/>
            </p:custDataLst>
          </p:nvPr>
        </p:nvSpPr>
        <p:spPr>
          <a:xfrm>
            <a:off x="702386" y="770486"/>
            <a:ext cx="4611491" cy="4552753"/>
          </a:xfrm>
          <a:prstGeom prst="ellipse">
            <a:avLst/>
          </a:prstGeom>
          <a:solidFill>
            <a:srgbClr val="F7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 Light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924C7C-F318-47CF-9B3D-4C03BE8303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5" y="1775258"/>
            <a:ext cx="4015554" cy="27464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74CA38-E05B-4418-B31B-8FE5120F65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60615" y="221846"/>
            <a:ext cx="5246131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Proche aidance Québec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20 ans déjà! 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Regroupement d’organismes (plus de 120 membres) </a:t>
            </a:r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Notre mission : </a:t>
            </a:r>
          </a:p>
          <a:p>
            <a:endParaRPr lang="fr-FR" sz="2400" u="sng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Soutenir nos organismes membres;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Sensibiliser la population, les décideurs et les employeurs;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Promouvoir et défendre l’intérêt public des personnes proches aidantes;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Encourager le développement du savoir en proche aidance.</a:t>
            </a:r>
          </a:p>
          <a:p>
            <a:pPr algn="ctr"/>
            <a:endParaRPr lang="fr-CA" sz="3500" dirty="0">
              <a:solidFill>
                <a:schemeClr val="accent1">
                  <a:lumMod val="75000"/>
                </a:schemeClr>
              </a:solidFill>
              <a:latin typeface="Playfair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966E1FE-4E95-DB4B-9F6E-260A82B70A8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-404132" y="5706679"/>
            <a:ext cx="6864747" cy="128848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Ludovic Salondy et Marika Tessier</a:t>
            </a:r>
          </a:p>
          <a:p>
            <a:r>
              <a:rPr lang="fr-CA" dirty="0" err="1">
                <a:solidFill>
                  <a:schemeClr val="accent1">
                    <a:lumMod val="75000"/>
                  </a:schemeClr>
                </a:solidFill>
                <a:latin typeface="Playfair"/>
              </a:rPr>
              <a:t>Chargé.e.s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 de projet</a:t>
            </a:r>
          </a:p>
        </p:txBody>
      </p:sp>
    </p:spTree>
    <p:extLst>
      <p:ext uri="{BB962C8B-B14F-4D97-AF65-F5344CB8AC3E}">
        <p14:creationId xmlns:p14="http://schemas.microsoft.com/office/powerpoint/2010/main" val="255338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5152D0-7363-D7B1-C616-78C981FEB8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57875" y="0"/>
            <a:ext cx="633412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4CB6D293-FED0-42EA-A973-C1FBDEB3A13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67144" y="493967"/>
            <a:ext cx="9144000" cy="705802"/>
          </a:xfrm>
        </p:spPr>
        <p:txBody>
          <a:bodyPr>
            <a:normAutofit fontScale="92500" lnSpcReduction="20000"/>
          </a:bodyPr>
          <a:lstStyle/>
          <a:p>
            <a:r>
              <a:rPr lang="fr-CA" sz="54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Nos projets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1FB139-2760-6970-01DA-D02FF13584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760" y="1018835"/>
            <a:ext cx="534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La conciliation proche aidance-travail</a:t>
            </a:r>
          </a:p>
          <a:p>
            <a:pPr algn="ct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(Mesure 18 du PAG)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B664B2-67EC-1ED4-D88F-2A3A519566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57876" y="954301"/>
            <a:ext cx="6334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La bientraitance des personnes proches aidantes</a:t>
            </a:r>
          </a:p>
          <a:p>
            <a:pPr algn="ct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Playfair"/>
              </a:rPr>
              <a:t>(Mesure 9 du PAG)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1B6CDBF-B0B5-5F30-E49C-CF156E82A9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352857" y="2643300"/>
            <a:ext cx="3033440" cy="397523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21890BB-AE4E-353B-CD31-35D8A3723D5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55">
            <a:off x="9676329" y="2661475"/>
            <a:ext cx="836683" cy="203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63D69DB-FD0F-8999-3EF1-01AC720399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14" y="2410912"/>
            <a:ext cx="844340" cy="203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C08A64B-7221-44E0-FE92-D7C760D5F1E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110">
            <a:off x="11125759" y="2622916"/>
            <a:ext cx="850877" cy="206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DE3DA94-9475-863F-1CFA-B5BB6067CD2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630041" y="4854064"/>
            <a:ext cx="2351058" cy="1764466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9DB126-77DB-1622-B83F-AAD753C3D13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7" y="2556272"/>
            <a:ext cx="2808885" cy="2170502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A2EE13-2D78-F25C-CAFD-AF614BC94EF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1" y="4001878"/>
            <a:ext cx="3056908" cy="23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9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4F52F-27E9-59F7-4690-36154F8B88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Conciliation proche aidance-travail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C7A84-243D-FD55-B7CA-A05CB4C4A14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</a:rPr>
              <a:t>Objectifs </a:t>
            </a: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Développer des outils d’informations pour la population active</a:t>
            </a:r>
          </a:p>
          <a:p>
            <a:r>
              <a:rPr lang="fr-CA" dirty="0">
                <a:solidFill>
                  <a:schemeClr val="bg1"/>
                </a:solidFill>
              </a:rPr>
              <a:t>Informer/Sensibiliser les personnes proches aidantes en emploi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B9A3129-188E-288A-BE0A-E1E117FC33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13" y="5583487"/>
            <a:ext cx="2668172" cy="11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4F52F-27E9-59F7-4690-36154F8B88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6"/>
            <a:ext cx="10515600" cy="1032354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Quelques statistiques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C7A84-243D-FD55-B7CA-A05CB4C4A14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97481"/>
            <a:ext cx="8910711" cy="4823210"/>
          </a:xfrm>
        </p:spPr>
        <p:txBody>
          <a:bodyPr>
            <a:normAutofit fontScale="92500" lnSpcReduction="1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21.1% soit 1,4 millions de Québécois et Québécoise âgés de 15 ans et plus qui ont agi comme proche aidant au cours des 12 derniers mois. </a:t>
            </a:r>
            <a:r>
              <a:rPr lang="fr-CA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Statistique Canada 2018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85% des soins aux personnes aînées sont assurés par des personnes proches aidantes. </a:t>
            </a:r>
            <a:r>
              <a:rPr lang="nl-NL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Kempeneers, </a:t>
            </a:r>
            <a:r>
              <a:rPr lang="nl-NL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Battaglini</a:t>
            </a:r>
            <a:r>
              <a:rPr lang="nl-NL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, &amp; Van </a:t>
            </a:r>
            <a:r>
              <a:rPr lang="nl-NL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Pevenage</a:t>
            </a:r>
            <a:r>
              <a:rPr lang="nl-NL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, 2015</a:t>
            </a:r>
            <a:endParaRPr lang="fr-CA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57% près de 6 personnes proches aidantes sur 10 (57%) occupent un emploi. </a:t>
            </a:r>
            <a:r>
              <a:rPr lang="fr-CA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Statistique canada 2018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7600$, le montant que les personnes proches aidantes, au Canada, dépensent en moyenne par année pour leur personne aidée. </a:t>
            </a:r>
            <a:r>
              <a:rPr lang="fr-CA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Fast, 2015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16 000$ perte de revenu moyenne dû à la réduction des heures de travail. </a:t>
            </a:r>
            <a:r>
              <a:rPr lang="fr-CA" sz="2000" b="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Fast, 2015</a:t>
            </a:r>
            <a:endParaRPr lang="fr-CA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20% des personnes proches aidantes, au Canada, vivent l’insécurité financière. </a:t>
            </a:r>
            <a:r>
              <a:rPr lang="fr-CA" sz="2000" b="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Fast, 2015</a:t>
            </a:r>
            <a:endParaRPr lang="fr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2FB73C-8686-3752-190E-A9FBC4F865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13" y="5583487"/>
            <a:ext cx="2668172" cy="11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4F52F-27E9-59F7-4690-36154F8B88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Les conséquences... sur la vie professionnelle des PPA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C7A84-243D-FD55-B7CA-A05CB4C4A14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Réduction des heures de travail</a:t>
            </a:r>
          </a:p>
          <a:p>
            <a:r>
              <a:rPr lang="fr-CA" dirty="0">
                <a:solidFill>
                  <a:schemeClr val="bg1"/>
                </a:solidFill>
              </a:rPr>
              <a:t>Absence de 8-9 jours/an</a:t>
            </a:r>
          </a:p>
          <a:p>
            <a:r>
              <a:rPr lang="fr-CA" dirty="0">
                <a:solidFill>
                  <a:schemeClr val="bg1"/>
                </a:solidFill>
              </a:rPr>
              <a:t>Refus de promotion ou nouvel emploi</a:t>
            </a:r>
          </a:p>
          <a:p>
            <a:r>
              <a:rPr lang="fr-CA" dirty="0">
                <a:solidFill>
                  <a:schemeClr val="bg1"/>
                </a:solidFill>
              </a:rPr>
              <a:t>Recherche d'un emploi moins exigeant à cause de ses responsabilités</a:t>
            </a:r>
          </a:p>
          <a:p>
            <a:r>
              <a:rPr lang="fr-CA" dirty="0">
                <a:solidFill>
                  <a:schemeClr val="bg1"/>
                </a:solidFill>
              </a:rPr>
              <a:t>10% quittent définitivement leur emploi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D86C28F-D986-3ACC-5EC6-20F8FFB124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13" y="5583487"/>
            <a:ext cx="2668172" cy="11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4F52F-27E9-59F7-4690-36154F8B88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Réflexions soulevées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C7A84-243D-FD55-B7CA-A05CB4C4A14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 de données sur les particularités de la proche aidance selon les cultures</a:t>
            </a:r>
          </a:p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Difficultés supplémentaires à se reconnaître comme proche aidant et adopter des comportements favorisant la conciliation</a:t>
            </a:r>
          </a:p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 culturelle du travail et du rôle de l’employeur</a:t>
            </a:r>
          </a:p>
          <a:p>
            <a:endParaRPr lang="fr-C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3DAD225-D991-404D-9687-35DBA96970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13" y="5583487"/>
            <a:ext cx="2668172" cy="11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5152D0-7363-D7B1-C616-78C981FEB8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57875" y="0"/>
            <a:ext cx="633412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4CB6D293-FED0-42EA-A973-C1FBDEB3A13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55665" y="493967"/>
            <a:ext cx="9676355" cy="705802"/>
          </a:xfrm>
        </p:spPr>
        <p:txBody>
          <a:bodyPr>
            <a:normAutofit fontScale="92500" lnSpcReduction="20000"/>
          </a:bodyPr>
          <a:lstStyle/>
          <a:p>
            <a:r>
              <a:rPr lang="fr-CA" sz="5400">
                <a:solidFill>
                  <a:schemeClr val="accent1">
                    <a:lumMod val="75000"/>
                  </a:schemeClr>
                </a:solidFill>
                <a:latin typeface="Playfair"/>
              </a:rPr>
              <a:t>Nos projets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1FB139-2760-6970-01DA-D02FF13584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760" y="1018835"/>
            <a:ext cx="534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>
                <a:solidFill>
                  <a:schemeClr val="accent1">
                    <a:lumMod val="75000"/>
                  </a:schemeClr>
                </a:solidFill>
                <a:latin typeface="Playfair"/>
              </a:rPr>
              <a:t>La conciliation proche aidance-travail</a:t>
            </a:r>
          </a:p>
          <a:p>
            <a:pPr algn="ctr"/>
            <a:r>
              <a:rPr lang="fr-CA" sz="2800">
                <a:solidFill>
                  <a:schemeClr val="accent1">
                    <a:lumMod val="75000"/>
                  </a:schemeClr>
                </a:solidFill>
                <a:latin typeface="Playfair"/>
              </a:rPr>
              <a:t>(Mesure 18 du PAG)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B664B2-67EC-1ED4-D88F-2A3A519566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57876" y="954301"/>
            <a:ext cx="6334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>
                <a:solidFill>
                  <a:schemeClr val="accent1">
                    <a:lumMod val="75000"/>
                  </a:schemeClr>
                </a:solidFill>
                <a:latin typeface="Playfair"/>
              </a:rPr>
              <a:t>La bientraitance des personnes proches aidantes</a:t>
            </a:r>
          </a:p>
          <a:p>
            <a:pPr algn="ctr"/>
            <a:r>
              <a:rPr lang="fr-CA" sz="2800">
                <a:solidFill>
                  <a:schemeClr val="accent1">
                    <a:lumMod val="75000"/>
                  </a:schemeClr>
                </a:solidFill>
                <a:latin typeface="Playfair"/>
              </a:rPr>
              <a:t>(Mesure 9 du PAG)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1B6CDBF-B0B5-5F30-E49C-CF156E82A9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352857" y="2643300"/>
            <a:ext cx="3033440" cy="397523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21890BB-AE4E-353B-CD31-35D8A3723D5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55">
            <a:off x="9676329" y="2661475"/>
            <a:ext cx="836683" cy="203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63D69DB-FD0F-8999-3EF1-01AC720399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14" y="2410912"/>
            <a:ext cx="844340" cy="203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C08A64B-7221-44E0-FE92-D7C760D5F1E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110">
            <a:off x="11125759" y="2622916"/>
            <a:ext cx="850877" cy="206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DE3DA94-9475-863F-1CFA-B5BB6067CD2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630041" y="4854064"/>
            <a:ext cx="2351058" cy="1764466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9DB126-77DB-1622-B83F-AAD753C3D13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7" y="2556272"/>
            <a:ext cx="2808885" cy="2170502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A2EE13-2D78-F25C-CAFD-AF614BC94EF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1" y="4001878"/>
            <a:ext cx="3056908" cy="23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1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95D08A2-DD92-46EA-8D38-EDE4D0E979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/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solidFill>
            <a:srgbClr val="ABDDD2"/>
          </a:solidFill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D9B687-A416-464C-BA93-DFD0EDF693E9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8355" y="5950548"/>
            <a:ext cx="5734050" cy="1099630"/>
          </a:xfrm>
        </p:spPr>
        <p:txBody>
          <a:bodyPr>
            <a:noAutofit/>
          </a:bodyPr>
          <a:lstStyle/>
          <a:p>
            <a:pPr algn="l"/>
            <a:br>
              <a:rPr lang="fr-CA" sz="2400" dirty="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endParaRPr lang="fr-CA" sz="2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D1523DA-2417-461B-B8D9-3378410E2C9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447" y="114687"/>
            <a:ext cx="116290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latin typeface="Bahnschrift" panose="020B0502040204020203" pitchFamily="34" charset="0"/>
              </a:rPr>
              <a:t>La bientraitance des personnes proches aidantes : une responsabilité partagée !</a:t>
            </a:r>
          </a:p>
          <a:p>
            <a:endParaRPr lang="fr-CA" sz="3600" dirty="0">
              <a:latin typeface="Bahnschrift" panose="020B0502040204020203" pitchFamily="34" charset="0"/>
            </a:endParaRPr>
          </a:p>
          <a:p>
            <a:r>
              <a:rPr lang="fr-CA" sz="3200" dirty="0">
                <a:latin typeface="Bahnschrift" panose="020B0502040204020203" pitchFamily="34" charset="0"/>
              </a:rPr>
              <a:t>Une recherche-action, des outils et </a:t>
            </a:r>
          </a:p>
          <a:p>
            <a:r>
              <a:rPr lang="fr-CA" sz="3200" dirty="0">
                <a:latin typeface="Bahnschrift" panose="020B0502040204020203" pitchFamily="34" charset="0"/>
              </a:rPr>
              <a:t>des pistes d’interventions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940F18-CB52-4F84-B8B3-E422566F140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93" y="3751524"/>
            <a:ext cx="2154542" cy="14735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608685E-54BC-4A8A-B492-9F7325AE99EB}"/>
              </a:ext>
            </a:extLst>
          </p:cNvPr>
          <p:cNvPicPr/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23" y="5926582"/>
            <a:ext cx="3505291" cy="5443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BC23D15-E2FB-4A5C-BE7D-F2376EA649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43" y="5269972"/>
            <a:ext cx="3006195" cy="5552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67B688-1455-4CDC-A436-9496E73A503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81447" y="3213387"/>
            <a:ext cx="1161817" cy="21234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2584CA5-A46F-4157-8FDA-D9CFF506D94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342045" y="3702801"/>
            <a:ext cx="2202991" cy="146866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FAADBB0-6739-4A1F-9BDA-8184C2259EE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819447" y="3183458"/>
            <a:ext cx="1279485" cy="74107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6FBC372-61DE-4115-8A24-180BA814E64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459189" y="3750932"/>
            <a:ext cx="702254" cy="55795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2AA2CF7-A181-4284-BC7F-02395366057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911052" y="4009850"/>
            <a:ext cx="494122" cy="5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9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7d15e6-6e6c-4d30-8cba-11c895e9ae76" xsi:nil="true"/>
    <lcf76f155ced4ddcb4097134ff3c332f xmlns="eb953940-7c03-486d-93e1-f6225fb107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AC04B9C231B4FBE04F5ED58C96602" ma:contentTypeVersion="14" ma:contentTypeDescription="Crée un document." ma:contentTypeScope="" ma:versionID="6801dfac50058fb91cdbd2f92f5a161f">
  <xsd:schema xmlns:xsd="http://www.w3.org/2001/XMLSchema" xmlns:xs="http://www.w3.org/2001/XMLSchema" xmlns:p="http://schemas.microsoft.com/office/2006/metadata/properties" xmlns:ns2="eb953940-7c03-486d-93e1-f6225fb10782" xmlns:ns3="4c7d15e6-6e6c-4d30-8cba-11c895e9ae76" targetNamespace="http://schemas.microsoft.com/office/2006/metadata/properties" ma:root="true" ma:fieldsID="5d50d4be923574afd5caa54cac23e6b4" ns2:_="" ns3:_="">
    <xsd:import namespace="eb953940-7c03-486d-93e1-f6225fb10782"/>
    <xsd:import namespace="4c7d15e6-6e6c-4d30-8cba-11c895e9ae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53940-7c03-486d-93e1-f6225fb10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e7b5f632-7d87-4a1e-8605-95502dd38f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15e6-6e6c-4d30-8cba-11c895e9ae7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1a57227-e9b0-4b6b-879d-7036b4a4aa63}" ma:internalName="TaxCatchAll" ma:showField="CatchAllData" ma:web="4c7d15e6-6e6c-4d30-8cba-11c895e9ae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695B1B-996F-4424-88F9-3F6B9C680C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6D028F-E90F-424B-98CE-BEC34144FD6D}">
  <ds:schemaRefs>
    <ds:schemaRef ds:uri="4c7d15e6-6e6c-4d30-8cba-11c895e9ae76"/>
    <ds:schemaRef ds:uri="eb953940-7c03-486d-93e1-f6225fb1078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E2BB42-3469-48C3-9B2F-54117353D5A7}">
  <ds:schemaRefs>
    <ds:schemaRef ds:uri="4c7d15e6-6e6c-4d30-8cba-11c895e9ae76"/>
    <ds:schemaRef ds:uri="eb953940-7c03-486d-93e1-f6225fb107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1138</Words>
  <Application>Microsoft Office PowerPoint</Application>
  <PresentationFormat>Grand écran</PresentationFormat>
  <Paragraphs>126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Playfair</vt:lpstr>
      <vt:lpstr>Arial</vt:lpstr>
      <vt:lpstr>Bahnschrift</vt:lpstr>
      <vt:lpstr>Bahnschrift Light Condensed</vt:lpstr>
      <vt:lpstr>Calibri</vt:lpstr>
      <vt:lpstr>Calibri Light</vt:lpstr>
      <vt:lpstr>Montserrat Light</vt:lpstr>
      <vt:lpstr>Thème Office</vt:lpstr>
      <vt:lpstr>Thème Office</vt:lpstr>
      <vt:lpstr>Présentation PowerPoint</vt:lpstr>
      <vt:lpstr>Présentation PowerPoint</vt:lpstr>
      <vt:lpstr>Présentation PowerPoint</vt:lpstr>
      <vt:lpstr>Conciliation proche aidance-travail</vt:lpstr>
      <vt:lpstr>Quelques statistiques</vt:lpstr>
      <vt:lpstr>Les conséquences... sur la vie professionnelle des PPA</vt:lpstr>
      <vt:lpstr>Réflexions soulevées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 concernant la maltraitance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Marika TESSIER</dc:creator>
  <cp:lastModifiedBy>Ludovic SALONDY</cp:lastModifiedBy>
  <cp:revision>1</cp:revision>
  <dcterms:created xsi:type="dcterms:W3CDTF">2022-11-07T15:54:31Z</dcterms:created>
  <dcterms:modified xsi:type="dcterms:W3CDTF">2022-11-07T22:34:33Z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0x01010064BAC04B9C231B4FBE04F5ED58C96602</vt:lpwstr>
  </property>
  <property fmtid="{D5CDD505-2E9C-101B-9397-08002B2CF9AE}" pid="3" name="MediaServiceImageTags">
    <vt:lpwstr/>
  </property>
</Properties>
</file>